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36"/>
  </p:notesMasterIdLst>
  <p:handoutMasterIdLst>
    <p:handoutMasterId r:id="rId37"/>
  </p:handoutMasterIdLst>
  <p:sldIdLst>
    <p:sldId id="256" r:id="rId2"/>
    <p:sldId id="330" r:id="rId3"/>
    <p:sldId id="294" r:id="rId4"/>
    <p:sldId id="261" r:id="rId5"/>
    <p:sldId id="322" r:id="rId6"/>
    <p:sldId id="323" r:id="rId7"/>
    <p:sldId id="324" r:id="rId8"/>
    <p:sldId id="325" r:id="rId9"/>
    <p:sldId id="327" r:id="rId10"/>
    <p:sldId id="326" r:id="rId11"/>
    <p:sldId id="328" r:id="rId12"/>
    <p:sldId id="329" r:id="rId13"/>
    <p:sldId id="332" r:id="rId14"/>
    <p:sldId id="333" r:id="rId15"/>
    <p:sldId id="334" r:id="rId16"/>
    <p:sldId id="259" r:id="rId17"/>
    <p:sldId id="264" r:id="rId18"/>
    <p:sldId id="335" r:id="rId19"/>
    <p:sldId id="336" r:id="rId20"/>
    <p:sldId id="337" r:id="rId21"/>
    <p:sldId id="338" r:id="rId22"/>
    <p:sldId id="339" r:id="rId23"/>
    <p:sldId id="340" r:id="rId24"/>
    <p:sldId id="341" r:id="rId25"/>
    <p:sldId id="342" r:id="rId26"/>
    <p:sldId id="343" r:id="rId27"/>
    <p:sldId id="344" r:id="rId28"/>
    <p:sldId id="345" r:id="rId29"/>
    <p:sldId id="347" r:id="rId30"/>
    <p:sldId id="348" r:id="rId31"/>
    <p:sldId id="349" r:id="rId32"/>
    <p:sldId id="351" r:id="rId33"/>
    <p:sldId id="352" r:id="rId34"/>
    <p:sldId id="353" r:id="rId35"/>
  </p:sldIdLst>
  <p:sldSz cx="9144000" cy="5143500" type="screen16x9"/>
  <p:notesSz cx="6858000" cy="9144000"/>
  <p:embeddedFontLst>
    <p:embeddedFont>
      <p:font typeface="Arial Black" panose="020B0A04020102020204" pitchFamily="34" charset="0"/>
      <p:bold r:id="rId38"/>
    </p:embeddedFont>
    <p:embeddedFont>
      <p:font typeface="Arial Narrow" panose="020B0606020202030204" pitchFamily="34" charset="0"/>
      <p:regular r:id="rId39"/>
      <p:bold r:id="rId40"/>
      <p:italic r:id="rId41"/>
      <p:boldItalic r:id="rId42"/>
    </p:embeddedFont>
    <p:embeddedFont>
      <p:font typeface="Cambria" panose="02040503050406030204" pitchFamily="18" charset="0"/>
      <p:regular r:id="rId43"/>
      <p:bold r:id="rId44"/>
      <p:italic r:id="rId45"/>
      <p:boldItalic r:id="rId46"/>
    </p:embeddedFont>
    <p:embeddedFont>
      <p:font typeface="Fira Sans Extra Condensed Medium" panose="020B0604020202020204" charset="0"/>
      <p:regular r:id="rId47"/>
      <p:bold r:id="rId48"/>
      <p:italic r:id="rId49"/>
      <p:boldItalic r:id="rId50"/>
    </p:embeddedFont>
    <p:embeddedFont>
      <p:font typeface="Gloria Hallelujah" panose="020B0604020202020204" charset="0"/>
      <p:regular r:id="rId51"/>
    </p:embeddedFont>
    <p:embeddedFont>
      <p:font typeface="Lato" panose="020F0502020204030203" pitchFamily="34" charset="0"/>
      <p:regular r:id="rId52"/>
      <p:bold r:id="rId53"/>
      <p:italic r:id="rId54"/>
      <p:boldItalic r:id="rId55"/>
    </p:embeddedFont>
    <p:embeddedFont>
      <p:font typeface="Pacifico" panose="00000500000000000000" pitchFamily="2" charset="0"/>
      <p:regular r:id="rId56"/>
    </p:embeddedFont>
    <p:embeddedFont>
      <p:font typeface="Source Sans Pro SemiBold" panose="020B0603030403020204" pitchFamily="34" charset="0"/>
      <p:bold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5426"/>
    <a:srgbClr val="B62116"/>
    <a:srgbClr val="43BBC8"/>
    <a:srgbClr val="3D6D7F"/>
    <a:srgbClr val="47B5DA"/>
    <a:srgbClr val="9DC4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F5D2D7A-E079-47B6-BD9F-CAFF31AA2F1B}">
  <a:tblStyle styleId="{0F5D2D7A-E079-47B6-BD9F-CAFF31AA2F1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66" y="84"/>
      </p:cViewPr>
      <p:guideLst/>
    </p:cSldViewPr>
  </p:slideViewPr>
  <p:notesTextViewPr>
    <p:cViewPr>
      <p:scale>
        <a:sx n="1" d="1"/>
        <a:sy n="1" d="1"/>
      </p:scale>
      <p:origin x="0" y="0"/>
    </p:cViewPr>
  </p:notesTextViewPr>
  <p:sorterViewPr>
    <p:cViewPr>
      <p:scale>
        <a:sx n="33" d="100"/>
        <a:sy n="33" d="100"/>
      </p:scale>
      <p:origin x="0" y="0"/>
    </p:cViewPr>
  </p:sorterViewPr>
  <p:notesViewPr>
    <p:cSldViewPr snapToGrid="0">
      <p:cViewPr varScale="1">
        <p:scale>
          <a:sx n="71" d="100"/>
          <a:sy n="71" d="100"/>
        </p:scale>
        <p:origin x="3222"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font" Target="fonts/font1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openxmlformats.org/officeDocument/2006/relationships/font" Target="fonts/font21.fntdata"/><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font" Target="fonts/font19.fntdata"/><Relationship Id="rId8" Type="http://schemas.openxmlformats.org/officeDocument/2006/relationships/slide" Target="slides/slide7.xml"/><Relationship Id="rId51" Type="http://schemas.openxmlformats.org/officeDocument/2006/relationships/font" Target="fonts/font1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4.fntdata"/><Relationship Id="rId54" Type="http://schemas.openxmlformats.org/officeDocument/2006/relationships/font" Target="fonts/font17.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font" Target="fonts/font12.fntdata"/><Relationship Id="rId57" Type="http://schemas.openxmlformats.org/officeDocument/2006/relationships/font" Target="fonts/font20.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font" Target="fonts/font15.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6D686A8-3E18-44F8-92AD-A76E79D63A58}" type="datetimeFigureOut">
              <a:rPr lang="es-AR" smtClean="0"/>
              <a:t>11/4/2025</a:t>
            </a:fld>
            <a:endParaRPr lang="es-AR"/>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C74196C-8920-43EC-9EBE-1F4596B4A1E5}" type="slidenum">
              <a:rPr lang="es-AR" smtClean="0"/>
              <a:t>‹Nº›</a:t>
            </a:fld>
            <a:endParaRPr lang="es-AR"/>
          </a:p>
        </p:txBody>
      </p:sp>
    </p:spTree>
    <p:extLst>
      <p:ext uri="{BB962C8B-B14F-4D97-AF65-F5344CB8AC3E}">
        <p14:creationId xmlns:p14="http://schemas.microsoft.com/office/powerpoint/2010/main" val="23301838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64569524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 name="Google Shape;4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208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g99f2f57a71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1" name="Google Shape;751;g99f2f57a71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PE" dirty="0"/>
              <a:t>plantillaspower-point.com</a:t>
            </a:r>
            <a:endParaRPr dirty="0"/>
          </a:p>
        </p:txBody>
      </p:sp>
    </p:spTree>
    <p:extLst>
      <p:ext uri="{BB962C8B-B14F-4D97-AF65-F5344CB8AC3E}">
        <p14:creationId xmlns:p14="http://schemas.microsoft.com/office/powerpoint/2010/main" val="2111721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52d32caf41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 name="Google Shape;554;g52d32caf41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6376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52d32caf4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 name="Google Shape;527;g52d32caf4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1968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52d32caf41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52d32caf41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2137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2"/>
        </a:solidFill>
        <a:effectLst/>
      </p:bgPr>
    </p:bg>
    <p:spTree>
      <p:nvGrpSpPr>
        <p:cNvPr id="1" name="Shape 8"/>
        <p:cNvGrpSpPr/>
        <p:nvPr/>
      </p:nvGrpSpPr>
      <p:grpSpPr>
        <a:xfrm>
          <a:off x="0" y="0"/>
          <a:ext cx="0" cy="0"/>
          <a:chOff x="0" y="0"/>
          <a:chExt cx="0" cy="0"/>
        </a:xfrm>
      </p:grpSpPr>
      <p:sp>
        <p:nvSpPr>
          <p:cNvPr id="9" name="Google Shape;9;p2"/>
          <p:cNvSpPr/>
          <p:nvPr/>
        </p:nvSpPr>
        <p:spPr>
          <a:xfrm>
            <a:off x="1797875" y="652375"/>
            <a:ext cx="5688401" cy="3992938"/>
          </a:xfrm>
          <a:custGeom>
            <a:avLst/>
            <a:gdLst/>
            <a:ahLst/>
            <a:cxnLst/>
            <a:rect l="l" t="t" r="r" b="b"/>
            <a:pathLst>
              <a:path w="13796" h="14030" extrusionOk="0">
                <a:moveTo>
                  <a:pt x="11018" y="1"/>
                </a:moveTo>
                <a:lnTo>
                  <a:pt x="0" y="3021"/>
                </a:lnTo>
                <a:lnTo>
                  <a:pt x="2769" y="14030"/>
                </a:lnTo>
                <a:cubicBezTo>
                  <a:pt x="5639" y="13612"/>
                  <a:pt x="8500" y="13135"/>
                  <a:pt x="11353" y="12608"/>
                </a:cubicBezTo>
                <a:cubicBezTo>
                  <a:pt x="11294" y="11771"/>
                  <a:pt x="11244" y="10935"/>
                  <a:pt x="11202" y="10098"/>
                </a:cubicBezTo>
                <a:cubicBezTo>
                  <a:pt x="12064" y="9789"/>
                  <a:pt x="12925" y="9504"/>
                  <a:pt x="13795" y="9245"/>
                </a:cubicBezTo>
                <a:cubicBezTo>
                  <a:pt x="12917" y="9128"/>
                  <a:pt x="12039" y="9036"/>
                  <a:pt x="11152" y="8985"/>
                </a:cubicBezTo>
                <a:cubicBezTo>
                  <a:pt x="11018" y="5999"/>
                  <a:pt x="10976" y="3004"/>
                  <a:pt x="110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 name="Google Shape;11;p2"/>
          <p:cNvSpPr txBox="1">
            <a:spLocks noGrp="1"/>
          </p:cNvSpPr>
          <p:nvPr>
            <p:ph type="subTitle" idx="1"/>
          </p:nvPr>
        </p:nvSpPr>
        <p:spPr>
          <a:xfrm flipH="1">
            <a:off x="3401363" y="3962997"/>
            <a:ext cx="2496300" cy="62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3"/>
              </a:buClr>
              <a:buSzPts val="2800"/>
              <a:buNone/>
              <a:defRPr sz="1350">
                <a:solidFill>
                  <a:schemeClr val="accent3"/>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12" name="Google Shape;12;p2"/>
          <p:cNvGrpSpPr/>
          <p:nvPr/>
        </p:nvGrpSpPr>
        <p:grpSpPr>
          <a:xfrm flipH="1">
            <a:off x="144176" y="245468"/>
            <a:ext cx="2026957" cy="1891877"/>
            <a:chOff x="7280351" y="0"/>
            <a:chExt cx="1888761" cy="1762891"/>
          </a:xfrm>
          <a:solidFill>
            <a:schemeClr val="accent2"/>
          </a:solidFill>
        </p:grpSpPr>
        <p:sp>
          <p:nvSpPr>
            <p:cNvPr id="13" name="Google Shape;13;p2"/>
            <p:cNvSpPr/>
            <p:nvPr/>
          </p:nvSpPr>
          <p:spPr>
            <a:xfrm>
              <a:off x="7712693" y="55876"/>
              <a:ext cx="264710" cy="134652"/>
            </a:xfrm>
            <a:custGeom>
              <a:avLst/>
              <a:gdLst/>
              <a:ahLst/>
              <a:cxnLst/>
              <a:rect l="l" t="t" r="r" b="b"/>
              <a:pathLst>
                <a:path w="3861" h="1964" extrusionOk="0">
                  <a:moveTo>
                    <a:pt x="1883" y="0"/>
                  </a:moveTo>
                  <a:cubicBezTo>
                    <a:pt x="1816" y="0"/>
                    <a:pt x="1745" y="27"/>
                    <a:pt x="1680" y="88"/>
                  </a:cubicBezTo>
                  <a:cubicBezTo>
                    <a:pt x="1560" y="184"/>
                    <a:pt x="1488" y="329"/>
                    <a:pt x="1440" y="485"/>
                  </a:cubicBezTo>
                  <a:cubicBezTo>
                    <a:pt x="1043" y="449"/>
                    <a:pt x="658" y="425"/>
                    <a:pt x="262" y="413"/>
                  </a:cubicBezTo>
                  <a:cubicBezTo>
                    <a:pt x="258" y="413"/>
                    <a:pt x="255" y="413"/>
                    <a:pt x="251" y="413"/>
                  </a:cubicBezTo>
                  <a:cubicBezTo>
                    <a:pt x="55" y="413"/>
                    <a:pt x="1" y="750"/>
                    <a:pt x="213" y="786"/>
                  </a:cubicBezTo>
                  <a:cubicBezTo>
                    <a:pt x="598" y="846"/>
                    <a:pt x="971" y="882"/>
                    <a:pt x="1355" y="930"/>
                  </a:cubicBezTo>
                  <a:cubicBezTo>
                    <a:pt x="1355" y="978"/>
                    <a:pt x="1343" y="1026"/>
                    <a:pt x="1343" y="1074"/>
                  </a:cubicBezTo>
                  <a:cubicBezTo>
                    <a:pt x="1343" y="1326"/>
                    <a:pt x="1367" y="1687"/>
                    <a:pt x="1584" y="1831"/>
                  </a:cubicBezTo>
                  <a:lnTo>
                    <a:pt x="1584" y="1843"/>
                  </a:lnTo>
                  <a:cubicBezTo>
                    <a:pt x="1623" y="1926"/>
                    <a:pt x="1697" y="1964"/>
                    <a:pt x="1768" y="1964"/>
                  </a:cubicBezTo>
                  <a:cubicBezTo>
                    <a:pt x="1872" y="1964"/>
                    <a:pt x="1968" y="1883"/>
                    <a:pt x="1932" y="1747"/>
                  </a:cubicBezTo>
                  <a:cubicBezTo>
                    <a:pt x="1932" y="1747"/>
                    <a:pt x="1932" y="1735"/>
                    <a:pt x="1920" y="1735"/>
                  </a:cubicBezTo>
                  <a:cubicBezTo>
                    <a:pt x="2005" y="1567"/>
                    <a:pt x="1944" y="1375"/>
                    <a:pt x="1957" y="1170"/>
                  </a:cubicBezTo>
                  <a:cubicBezTo>
                    <a:pt x="1957" y="1110"/>
                    <a:pt x="1969" y="1062"/>
                    <a:pt x="1981" y="1002"/>
                  </a:cubicBezTo>
                  <a:cubicBezTo>
                    <a:pt x="2449" y="1050"/>
                    <a:pt x="2918" y="1098"/>
                    <a:pt x="3387" y="1182"/>
                  </a:cubicBezTo>
                  <a:cubicBezTo>
                    <a:pt x="3406" y="1185"/>
                    <a:pt x="3424" y="1186"/>
                    <a:pt x="3442" y="1186"/>
                  </a:cubicBezTo>
                  <a:cubicBezTo>
                    <a:pt x="3802" y="1186"/>
                    <a:pt x="3860" y="629"/>
                    <a:pt x="3459" y="617"/>
                  </a:cubicBezTo>
                  <a:cubicBezTo>
                    <a:pt x="3014" y="605"/>
                    <a:pt x="2570" y="569"/>
                    <a:pt x="2125" y="533"/>
                  </a:cubicBezTo>
                  <a:cubicBezTo>
                    <a:pt x="2137" y="485"/>
                    <a:pt x="2149" y="425"/>
                    <a:pt x="2161" y="365"/>
                  </a:cubicBezTo>
                  <a:cubicBezTo>
                    <a:pt x="2195" y="167"/>
                    <a:pt x="2051" y="0"/>
                    <a:pt x="188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14" name="Google Shape;14;p2"/>
            <p:cNvSpPr/>
            <p:nvPr/>
          </p:nvSpPr>
          <p:spPr>
            <a:xfrm>
              <a:off x="8170674" y="0"/>
              <a:ext cx="220695" cy="178667"/>
            </a:xfrm>
            <a:custGeom>
              <a:avLst/>
              <a:gdLst/>
              <a:ahLst/>
              <a:cxnLst/>
              <a:rect l="l" t="t" r="r" b="b"/>
              <a:pathLst>
                <a:path w="3219" h="2606" extrusionOk="0">
                  <a:moveTo>
                    <a:pt x="1661" y="0"/>
                  </a:moveTo>
                  <a:cubicBezTo>
                    <a:pt x="1570" y="0"/>
                    <a:pt x="1478" y="41"/>
                    <a:pt x="1419" y="134"/>
                  </a:cubicBezTo>
                  <a:cubicBezTo>
                    <a:pt x="1251" y="374"/>
                    <a:pt x="1155" y="651"/>
                    <a:pt x="1095" y="951"/>
                  </a:cubicBezTo>
                  <a:cubicBezTo>
                    <a:pt x="818" y="951"/>
                    <a:pt x="542" y="963"/>
                    <a:pt x="265" y="975"/>
                  </a:cubicBezTo>
                  <a:cubicBezTo>
                    <a:pt x="1" y="987"/>
                    <a:pt x="1" y="1360"/>
                    <a:pt x="265" y="1372"/>
                  </a:cubicBezTo>
                  <a:cubicBezTo>
                    <a:pt x="530" y="1384"/>
                    <a:pt x="794" y="1396"/>
                    <a:pt x="1071" y="1396"/>
                  </a:cubicBezTo>
                  <a:cubicBezTo>
                    <a:pt x="1059" y="1745"/>
                    <a:pt x="1107" y="2093"/>
                    <a:pt x="1191" y="2406"/>
                  </a:cubicBezTo>
                  <a:cubicBezTo>
                    <a:pt x="1224" y="2545"/>
                    <a:pt x="1328" y="2605"/>
                    <a:pt x="1437" y="2605"/>
                  </a:cubicBezTo>
                  <a:cubicBezTo>
                    <a:pt x="1601" y="2605"/>
                    <a:pt x="1775" y="2467"/>
                    <a:pt x="1732" y="2250"/>
                  </a:cubicBezTo>
                  <a:cubicBezTo>
                    <a:pt x="1672" y="1949"/>
                    <a:pt x="1672" y="1685"/>
                    <a:pt x="1696" y="1408"/>
                  </a:cubicBezTo>
                  <a:lnTo>
                    <a:pt x="1696" y="1408"/>
                  </a:lnTo>
                  <a:cubicBezTo>
                    <a:pt x="2092" y="1420"/>
                    <a:pt x="2489" y="1420"/>
                    <a:pt x="2886" y="1432"/>
                  </a:cubicBezTo>
                  <a:cubicBezTo>
                    <a:pt x="2889" y="1432"/>
                    <a:pt x="2893" y="1432"/>
                    <a:pt x="2897" y="1432"/>
                  </a:cubicBezTo>
                  <a:cubicBezTo>
                    <a:pt x="3215" y="1432"/>
                    <a:pt x="3219" y="915"/>
                    <a:pt x="2907" y="915"/>
                  </a:cubicBezTo>
                  <a:cubicBezTo>
                    <a:pt x="2900" y="915"/>
                    <a:pt x="2893" y="915"/>
                    <a:pt x="2886" y="915"/>
                  </a:cubicBezTo>
                  <a:cubicBezTo>
                    <a:pt x="2513" y="927"/>
                    <a:pt x="2153" y="927"/>
                    <a:pt x="1780" y="939"/>
                  </a:cubicBezTo>
                  <a:cubicBezTo>
                    <a:pt x="1828" y="747"/>
                    <a:pt x="1876" y="555"/>
                    <a:pt x="1936" y="350"/>
                  </a:cubicBezTo>
                  <a:cubicBezTo>
                    <a:pt x="1991" y="140"/>
                    <a:pt x="1828" y="0"/>
                    <a:pt x="166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15" name="Google Shape;15;p2"/>
            <p:cNvSpPr/>
            <p:nvPr/>
          </p:nvSpPr>
          <p:spPr>
            <a:xfrm>
              <a:off x="8590192" y="21322"/>
              <a:ext cx="206708" cy="175376"/>
            </a:xfrm>
            <a:custGeom>
              <a:avLst/>
              <a:gdLst/>
              <a:ahLst/>
              <a:cxnLst/>
              <a:rect l="l" t="t" r="r" b="b"/>
              <a:pathLst>
                <a:path w="3015" h="2558" extrusionOk="0">
                  <a:moveTo>
                    <a:pt x="1413" y="0"/>
                  </a:moveTo>
                  <a:cubicBezTo>
                    <a:pt x="1278" y="0"/>
                    <a:pt x="1142" y="93"/>
                    <a:pt x="1118" y="280"/>
                  </a:cubicBezTo>
                  <a:cubicBezTo>
                    <a:pt x="1094" y="496"/>
                    <a:pt x="1094" y="712"/>
                    <a:pt x="1094" y="929"/>
                  </a:cubicBezTo>
                  <a:cubicBezTo>
                    <a:pt x="806" y="929"/>
                    <a:pt x="529" y="941"/>
                    <a:pt x="253" y="953"/>
                  </a:cubicBezTo>
                  <a:cubicBezTo>
                    <a:pt x="0" y="965"/>
                    <a:pt x="0" y="1338"/>
                    <a:pt x="253" y="1350"/>
                  </a:cubicBezTo>
                  <a:cubicBezTo>
                    <a:pt x="541" y="1374"/>
                    <a:pt x="818" y="1374"/>
                    <a:pt x="1106" y="1386"/>
                  </a:cubicBezTo>
                  <a:cubicBezTo>
                    <a:pt x="1118" y="1698"/>
                    <a:pt x="1154" y="2011"/>
                    <a:pt x="1166" y="2323"/>
                  </a:cubicBezTo>
                  <a:cubicBezTo>
                    <a:pt x="1179" y="2480"/>
                    <a:pt x="1296" y="2558"/>
                    <a:pt x="1413" y="2558"/>
                  </a:cubicBezTo>
                  <a:cubicBezTo>
                    <a:pt x="1530" y="2558"/>
                    <a:pt x="1647" y="2480"/>
                    <a:pt x="1659" y="2323"/>
                  </a:cubicBezTo>
                  <a:cubicBezTo>
                    <a:pt x="1683" y="2023"/>
                    <a:pt x="1707" y="1710"/>
                    <a:pt x="1731" y="1398"/>
                  </a:cubicBezTo>
                  <a:cubicBezTo>
                    <a:pt x="2044" y="1410"/>
                    <a:pt x="2369" y="1410"/>
                    <a:pt x="2693" y="1410"/>
                  </a:cubicBezTo>
                  <a:cubicBezTo>
                    <a:pt x="2697" y="1410"/>
                    <a:pt x="2700" y="1410"/>
                    <a:pt x="2704" y="1410"/>
                  </a:cubicBezTo>
                  <a:cubicBezTo>
                    <a:pt x="3014" y="1410"/>
                    <a:pt x="3014" y="893"/>
                    <a:pt x="2704" y="893"/>
                  </a:cubicBezTo>
                  <a:cubicBezTo>
                    <a:pt x="2700" y="893"/>
                    <a:pt x="2697" y="893"/>
                    <a:pt x="2693" y="893"/>
                  </a:cubicBezTo>
                  <a:lnTo>
                    <a:pt x="1743" y="905"/>
                  </a:lnTo>
                  <a:cubicBezTo>
                    <a:pt x="1743" y="700"/>
                    <a:pt x="1731" y="484"/>
                    <a:pt x="1707" y="280"/>
                  </a:cubicBezTo>
                  <a:cubicBezTo>
                    <a:pt x="1683" y="93"/>
                    <a:pt x="1548" y="0"/>
                    <a:pt x="14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16" name="Google Shape;16;p2"/>
            <p:cNvSpPr/>
            <p:nvPr/>
          </p:nvSpPr>
          <p:spPr>
            <a:xfrm>
              <a:off x="8948349" y="22282"/>
              <a:ext cx="220763" cy="194985"/>
            </a:xfrm>
            <a:custGeom>
              <a:avLst/>
              <a:gdLst/>
              <a:ahLst/>
              <a:cxnLst/>
              <a:rect l="l" t="t" r="r" b="b"/>
              <a:pathLst>
                <a:path w="3220" h="2844" extrusionOk="0">
                  <a:moveTo>
                    <a:pt x="1782" y="1"/>
                  </a:moveTo>
                  <a:cubicBezTo>
                    <a:pt x="1668" y="1"/>
                    <a:pt x="1558" y="63"/>
                    <a:pt x="1520" y="206"/>
                  </a:cubicBezTo>
                  <a:cubicBezTo>
                    <a:pt x="1436" y="482"/>
                    <a:pt x="1376" y="759"/>
                    <a:pt x="1316" y="1035"/>
                  </a:cubicBezTo>
                  <a:cubicBezTo>
                    <a:pt x="967" y="987"/>
                    <a:pt x="619" y="951"/>
                    <a:pt x="270" y="903"/>
                  </a:cubicBezTo>
                  <a:cubicBezTo>
                    <a:pt x="263" y="902"/>
                    <a:pt x="257" y="902"/>
                    <a:pt x="250" y="902"/>
                  </a:cubicBezTo>
                  <a:cubicBezTo>
                    <a:pt x="50" y="902"/>
                    <a:pt x="1" y="1253"/>
                    <a:pt x="222" y="1288"/>
                  </a:cubicBezTo>
                  <a:cubicBezTo>
                    <a:pt x="559" y="1348"/>
                    <a:pt x="895" y="1396"/>
                    <a:pt x="1232" y="1456"/>
                  </a:cubicBezTo>
                  <a:cubicBezTo>
                    <a:pt x="1148" y="1816"/>
                    <a:pt x="1075" y="2189"/>
                    <a:pt x="1003" y="2550"/>
                  </a:cubicBezTo>
                  <a:cubicBezTo>
                    <a:pt x="967" y="2725"/>
                    <a:pt x="1109" y="2843"/>
                    <a:pt x="1244" y="2843"/>
                  </a:cubicBezTo>
                  <a:cubicBezTo>
                    <a:pt x="1331" y="2843"/>
                    <a:pt x="1415" y="2795"/>
                    <a:pt x="1448" y="2682"/>
                  </a:cubicBezTo>
                  <a:cubicBezTo>
                    <a:pt x="1556" y="2297"/>
                    <a:pt x="1677" y="1925"/>
                    <a:pt x="1785" y="1540"/>
                  </a:cubicBezTo>
                  <a:cubicBezTo>
                    <a:pt x="2121" y="1588"/>
                    <a:pt x="2470" y="1648"/>
                    <a:pt x="2806" y="1708"/>
                  </a:cubicBezTo>
                  <a:cubicBezTo>
                    <a:pt x="2826" y="1712"/>
                    <a:pt x="2845" y="1713"/>
                    <a:pt x="2863" y="1713"/>
                  </a:cubicBezTo>
                  <a:cubicBezTo>
                    <a:pt x="3174" y="1713"/>
                    <a:pt x="3219" y="1249"/>
                    <a:pt x="2879" y="1215"/>
                  </a:cubicBezTo>
                  <a:cubicBezTo>
                    <a:pt x="2554" y="1179"/>
                    <a:pt x="2229" y="1143"/>
                    <a:pt x="1905" y="1095"/>
                  </a:cubicBezTo>
                  <a:cubicBezTo>
                    <a:pt x="1965" y="855"/>
                    <a:pt x="2025" y="614"/>
                    <a:pt x="2085" y="362"/>
                  </a:cubicBezTo>
                  <a:cubicBezTo>
                    <a:pt x="2136" y="144"/>
                    <a:pt x="1955" y="1"/>
                    <a:pt x="178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17" name="Google Shape;17;p2"/>
            <p:cNvSpPr/>
            <p:nvPr/>
          </p:nvSpPr>
          <p:spPr>
            <a:xfrm>
              <a:off x="7912751" y="260115"/>
              <a:ext cx="239069" cy="169069"/>
            </a:xfrm>
            <a:custGeom>
              <a:avLst/>
              <a:gdLst/>
              <a:ahLst/>
              <a:cxnLst/>
              <a:rect l="l" t="t" r="r" b="b"/>
              <a:pathLst>
                <a:path w="3487" h="2466" extrusionOk="0">
                  <a:moveTo>
                    <a:pt x="2219" y="0"/>
                  </a:moveTo>
                  <a:cubicBezTo>
                    <a:pt x="2135" y="0"/>
                    <a:pt x="2050" y="39"/>
                    <a:pt x="1996" y="127"/>
                  </a:cubicBezTo>
                  <a:cubicBezTo>
                    <a:pt x="1839" y="367"/>
                    <a:pt x="1755" y="631"/>
                    <a:pt x="1707" y="920"/>
                  </a:cubicBezTo>
                  <a:cubicBezTo>
                    <a:pt x="1226" y="920"/>
                    <a:pt x="733" y="944"/>
                    <a:pt x="253" y="968"/>
                  </a:cubicBezTo>
                  <a:cubicBezTo>
                    <a:pt x="0" y="980"/>
                    <a:pt x="0" y="1341"/>
                    <a:pt x="253" y="1353"/>
                  </a:cubicBezTo>
                  <a:cubicBezTo>
                    <a:pt x="721" y="1377"/>
                    <a:pt x="1202" y="1389"/>
                    <a:pt x="1683" y="1401"/>
                  </a:cubicBezTo>
                  <a:cubicBezTo>
                    <a:pt x="1695" y="1749"/>
                    <a:pt x="1767" y="2086"/>
                    <a:pt x="1900" y="2387"/>
                  </a:cubicBezTo>
                  <a:cubicBezTo>
                    <a:pt x="1922" y="2442"/>
                    <a:pt x="1968" y="2465"/>
                    <a:pt x="2016" y="2465"/>
                  </a:cubicBezTo>
                  <a:cubicBezTo>
                    <a:pt x="2093" y="2465"/>
                    <a:pt x="2176" y="2404"/>
                    <a:pt x="2176" y="2314"/>
                  </a:cubicBezTo>
                  <a:cubicBezTo>
                    <a:pt x="2164" y="2014"/>
                    <a:pt x="2152" y="1701"/>
                    <a:pt x="2188" y="1413"/>
                  </a:cubicBezTo>
                  <a:lnTo>
                    <a:pt x="3162" y="1413"/>
                  </a:lnTo>
                  <a:cubicBezTo>
                    <a:pt x="3486" y="1413"/>
                    <a:pt x="3486" y="908"/>
                    <a:pt x="3162" y="908"/>
                  </a:cubicBezTo>
                  <a:lnTo>
                    <a:pt x="2296" y="908"/>
                  </a:lnTo>
                  <a:cubicBezTo>
                    <a:pt x="2344" y="716"/>
                    <a:pt x="2416" y="523"/>
                    <a:pt x="2477" y="331"/>
                  </a:cubicBezTo>
                  <a:cubicBezTo>
                    <a:pt x="2531" y="135"/>
                    <a:pt x="2377" y="0"/>
                    <a:pt x="221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18" name="Google Shape;18;p2"/>
            <p:cNvSpPr/>
            <p:nvPr/>
          </p:nvSpPr>
          <p:spPr>
            <a:xfrm>
              <a:off x="8333846" y="241741"/>
              <a:ext cx="256414" cy="192105"/>
            </a:xfrm>
            <a:custGeom>
              <a:avLst/>
              <a:gdLst/>
              <a:ahLst/>
              <a:cxnLst/>
              <a:rect l="l" t="t" r="r" b="b"/>
              <a:pathLst>
                <a:path w="3740" h="2802" extrusionOk="0">
                  <a:moveTo>
                    <a:pt x="1666" y="1"/>
                  </a:moveTo>
                  <a:cubicBezTo>
                    <a:pt x="1534" y="1"/>
                    <a:pt x="1401" y="88"/>
                    <a:pt x="1395" y="262"/>
                  </a:cubicBezTo>
                  <a:cubicBezTo>
                    <a:pt x="1383" y="371"/>
                    <a:pt x="1383" y="479"/>
                    <a:pt x="1383" y="587"/>
                  </a:cubicBezTo>
                  <a:cubicBezTo>
                    <a:pt x="987" y="599"/>
                    <a:pt x="590" y="623"/>
                    <a:pt x="217" y="683"/>
                  </a:cubicBezTo>
                  <a:cubicBezTo>
                    <a:pt x="1" y="707"/>
                    <a:pt x="1" y="984"/>
                    <a:pt x="217" y="1008"/>
                  </a:cubicBezTo>
                  <a:cubicBezTo>
                    <a:pt x="590" y="1056"/>
                    <a:pt x="987" y="1092"/>
                    <a:pt x="1383" y="1092"/>
                  </a:cubicBezTo>
                  <a:cubicBezTo>
                    <a:pt x="1395" y="1597"/>
                    <a:pt x="1431" y="2102"/>
                    <a:pt x="1455" y="2594"/>
                  </a:cubicBezTo>
                  <a:cubicBezTo>
                    <a:pt x="1461" y="2733"/>
                    <a:pt x="1564" y="2802"/>
                    <a:pt x="1666" y="2802"/>
                  </a:cubicBezTo>
                  <a:cubicBezTo>
                    <a:pt x="1768" y="2802"/>
                    <a:pt x="1870" y="2733"/>
                    <a:pt x="1876" y="2594"/>
                  </a:cubicBezTo>
                  <a:cubicBezTo>
                    <a:pt x="1900" y="2102"/>
                    <a:pt x="1936" y="1597"/>
                    <a:pt x="1948" y="1104"/>
                  </a:cubicBezTo>
                  <a:cubicBezTo>
                    <a:pt x="2441" y="1104"/>
                    <a:pt x="2934" y="1092"/>
                    <a:pt x="3415" y="1092"/>
                  </a:cubicBezTo>
                  <a:cubicBezTo>
                    <a:pt x="3419" y="1092"/>
                    <a:pt x="3422" y="1092"/>
                    <a:pt x="3426" y="1092"/>
                  </a:cubicBezTo>
                  <a:cubicBezTo>
                    <a:pt x="3739" y="1092"/>
                    <a:pt x="3736" y="587"/>
                    <a:pt x="3415" y="587"/>
                  </a:cubicBezTo>
                  <a:cubicBezTo>
                    <a:pt x="3255" y="591"/>
                    <a:pt x="3093" y="592"/>
                    <a:pt x="2930" y="592"/>
                  </a:cubicBezTo>
                  <a:cubicBezTo>
                    <a:pt x="2605" y="592"/>
                    <a:pt x="2277" y="587"/>
                    <a:pt x="1948" y="587"/>
                  </a:cubicBezTo>
                  <a:cubicBezTo>
                    <a:pt x="1948" y="479"/>
                    <a:pt x="1948" y="371"/>
                    <a:pt x="1936" y="262"/>
                  </a:cubicBezTo>
                  <a:cubicBezTo>
                    <a:pt x="1930" y="88"/>
                    <a:pt x="1798" y="1"/>
                    <a:pt x="16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19" name="Google Shape;19;p2"/>
            <p:cNvSpPr/>
            <p:nvPr/>
          </p:nvSpPr>
          <p:spPr>
            <a:xfrm>
              <a:off x="8712160" y="264023"/>
              <a:ext cx="234955" cy="169206"/>
            </a:xfrm>
            <a:custGeom>
              <a:avLst/>
              <a:gdLst/>
              <a:ahLst/>
              <a:cxnLst/>
              <a:rect l="l" t="t" r="r" b="b"/>
              <a:pathLst>
                <a:path w="3427" h="2468" extrusionOk="0">
                  <a:moveTo>
                    <a:pt x="1387" y="0"/>
                  </a:moveTo>
                  <a:cubicBezTo>
                    <a:pt x="1278" y="0"/>
                    <a:pt x="1167" y="76"/>
                    <a:pt x="1143" y="226"/>
                  </a:cubicBezTo>
                  <a:cubicBezTo>
                    <a:pt x="1119" y="454"/>
                    <a:pt x="1106" y="683"/>
                    <a:pt x="1119" y="911"/>
                  </a:cubicBezTo>
                  <a:cubicBezTo>
                    <a:pt x="818" y="911"/>
                    <a:pt x="517" y="923"/>
                    <a:pt x="217" y="935"/>
                  </a:cubicBezTo>
                  <a:cubicBezTo>
                    <a:pt x="1" y="935"/>
                    <a:pt x="1" y="1272"/>
                    <a:pt x="217" y="1272"/>
                  </a:cubicBezTo>
                  <a:cubicBezTo>
                    <a:pt x="517" y="1284"/>
                    <a:pt x="830" y="1296"/>
                    <a:pt x="1131" y="1296"/>
                  </a:cubicBezTo>
                  <a:cubicBezTo>
                    <a:pt x="1143" y="1620"/>
                    <a:pt x="1167" y="1957"/>
                    <a:pt x="1179" y="2269"/>
                  </a:cubicBezTo>
                  <a:cubicBezTo>
                    <a:pt x="1185" y="2402"/>
                    <a:pt x="1287" y="2468"/>
                    <a:pt x="1387" y="2468"/>
                  </a:cubicBezTo>
                  <a:cubicBezTo>
                    <a:pt x="1488" y="2468"/>
                    <a:pt x="1587" y="2402"/>
                    <a:pt x="1587" y="2269"/>
                  </a:cubicBezTo>
                  <a:cubicBezTo>
                    <a:pt x="1599" y="1957"/>
                    <a:pt x="1623" y="1632"/>
                    <a:pt x="1647" y="1308"/>
                  </a:cubicBezTo>
                  <a:cubicBezTo>
                    <a:pt x="2140" y="1320"/>
                    <a:pt x="2633" y="1332"/>
                    <a:pt x="3126" y="1344"/>
                  </a:cubicBezTo>
                  <a:cubicBezTo>
                    <a:pt x="3427" y="1344"/>
                    <a:pt x="3427" y="863"/>
                    <a:pt x="3126" y="863"/>
                  </a:cubicBezTo>
                  <a:cubicBezTo>
                    <a:pt x="2633" y="875"/>
                    <a:pt x="2152" y="887"/>
                    <a:pt x="1659" y="899"/>
                  </a:cubicBezTo>
                  <a:cubicBezTo>
                    <a:pt x="1659" y="671"/>
                    <a:pt x="1647" y="442"/>
                    <a:pt x="1623" y="226"/>
                  </a:cubicBezTo>
                  <a:cubicBezTo>
                    <a:pt x="1605" y="76"/>
                    <a:pt x="1497" y="0"/>
                    <a:pt x="13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20" name="Google Shape;20;p2"/>
            <p:cNvSpPr/>
            <p:nvPr/>
          </p:nvSpPr>
          <p:spPr>
            <a:xfrm>
              <a:off x="8170674" y="464149"/>
              <a:ext cx="220695" cy="178942"/>
            </a:xfrm>
            <a:custGeom>
              <a:avLst/>
              <a:gdLst/>
              <a:ahLst/>
              <a:cxnLst/>
              <a:rect l="l" t="t" r="r" b="b"/>
              <a:pathLst>
                <a:path w="3219" h="2610" extrusionOk="0">
                  <a:moveTo>
                    <a:pt x="1656" y="1"/>
                  </a:moveTo>
                  <a:cubicBezTo>
                    <a:pt x="1567" y="1"/>
                    <a:pt x="1477" y="40"/>
                    <a:pt x="1419" y="132"/>
                  </a:cubicBezTo>
                  <a:cubicBezTo>
                    <a:pt x="1251" y="372"/>
                    <a:pt x="1155" y="661"/>
                    <a:pt x="1095" y="949"/>
                  </a:cubicBezTo>
                  <a:cubicBezTo>
                    <a:pt x="818" y="961"/>
                    <a:pt x="542" y="961"/>
                    <a:pt x="265" y="973"/>
                  </a:cubicBezTo>
                  <a:cubicBezTo>
                    <a:pt x="1" y="985"/>
                    <a:pt x="1" y="1370"/>
                    <a:pt x="265" y="1382"/>
                  </a:cubicBezTo>
                  <a:cubicBezTo>
                    <a:pt x="530" y="1394"/>
                    <a:pt x="794" y="1394"/>
                    <a:pt x="1071" y="1406"/>
                  </a:cubicBezTo>
                  <a:cubicBezTo>
                    <a:pt x="1059" y="1755"/>
                    <a:pt x="1107" y="2091"/>
                    <a:pt x="1191" y="2404"/>
                  </a:cubicBezTo>
                  <a:cubicBezTo>
                    <a:pt x="1224" y="2548"/>
                    <a:pt x="1329" y="2609"/>
                    <a:pt x="1437" y="2609"/>
                  </a:cubicBezTo>
                  <a:cubicBezTo>
                    <a:pt x="1601" y="2609"/>
                    <a:pt x="1775" y="2469"/>
                    <a:pt x="1732" y="2259"/>
                  </a:cubicBezTo>
                  <a:cubicBezTo>
                    <a:pt x="1672" y="1959"/>
                    <a:pt x="1672" y="1682"/>
                    <a:pt x="1696" y="1418"/>
                  </a:cubicBezTo>
                  <a:cubicBezTo>
                    <a:pt x="2092" y="1418"/>
                    <a:pt x="2489" y="1430"/>
                    <a:pt x="2886" y="1442"/>
                  </a:cubicBezTo>
                  <a:cubicBezTo>
                    <a:pt x="2889" y="1442"/>
                    <a:pt x="2893" y="1442"/>
                    <a:pt x="2897" y="1442"/>
                  </a:cubicBezTo>
                  <a:cubicBezTo>
                    <a:pt x="3219" y="1442"/>
                    <a:pt x="3219" y="913"/>
                    <a:pt x="2897" y="913"/>
                  </a:cubicBezTo>
                  <a:cubicBezTo>
                    <a:pt x="2893" y="913"/>
                    <a:pt x="2889" y="913"/>
                    <a:pt x="2886" y="913"/>
                  </a:cubicBezTo>
                  <a:cubicBezTo>
                    <a:pt x="2513" y="925"/>
                    <a:pt x="2153" y="937"/>
                    <a:pt x="1780" y="937"/>
                  </a:cubicBezTo>
                  <a:cubicBezTo>
                    <a:pt x="1828" y="745"/>
                    <a:pt x="1876" y="552"/>
                    <a:pt x="1936" y="348"/>
                  </a:cubicBezTo>
                  <a:cubicBezTo>
                    <a:pt x="1991" y="144"/>
                    <a:pt x="1825" y="1"/>
                    <a:pt x="16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21" name="Google Shape;21;p2"/>
            <p:cNvSpPr/>
            <p:nvPr/>
          </p:nvSpPr>
          <p:spPr>
            <a:xfrm>
              <a:off x="8590192" y="485540"/>
              <a:ext cx="206914" cy="175171"/>
            </a:xfrm>
            <a:custGeom>
              <a:avLst/>
              <a:gdLst/>
              <a:ahLst/>
              <a:cxnLst/>
              <a:rect l="l" t="t" r="r" b="b"/>
              <a:pathLst>
                <a:path w="3018" h="2555" extrusionOk="0">
                  <a:moveTo>
                    <a:pt x="1413" y="0"/>
                  </a:moveTo>
                  <a:cubicBezTo>
                    <a:pt x="1278" y="0"/>
                    <a:pt x="1142" y="96"/>
                    <a:pt x="1118" y="289"/>
                  </a:cubicBezTo>
                  <a:cubicBezTo>
                    <a:pt x="1094" y="493"/>
                    <a:pt x="1094" y="709"/>
                    <a:pt x="1094" y="926"/>
                  </a:cubicBezTo>
                  <a:cubicBezTo>
                    <a:pt x="806" y="938"/>
                    <a:pt x="529" y="938"/>
                    <a:pt x="253" y="962"/>
                  </a:cubicBezTo>
                  <a:cubicBezTo>
                    <a:pt x="0" y="974"/>
                    <a:pt x="0" y="1346"/>
                    <a:pt x="253" y="1358"/>
                  </a:cubicBezTo>
                  <a:cubicBezTo>
                    <a:pt x="541" y="1370"/>
                    <a:pt x="818" y="1382"/>
                    <a:pt x="1106" y="1382"/>
                  </a:cubicBezTo>
                  <a:cubicBezTo>
                    <a:pt x="1118" y="1707"/>
                    <a:pt x="1154" y="2020"/>
                    <a:pt x="1166" y="2320"/>
                  </a:cubicBezTo>
                  <a:cubicBezTo>
                    <a:pt x="1179" y="2476"/>
                    <a:pt x="1296" y="2555"/>
                    <a:pt x="1413" y="2555"/>
                  </a:cubicBezTo>
                  <a:cubicBezTo>
                    <a:pt x="1530" y="2555"/>
                    <a:pt x="1647" y="2476"/>
                    <a:pt x="1659" y="2320"/>
                  </a:cubicBezTo>
                  <a:cubicBezTo>
                    <a:pt x="1683" y="2020"/>
                    <a:pt x="1707" y="1719"/>
                    <a:pt x="1731" y="1407"/>
                  </a:cubicBezTo>
                  <a:cubicBezTo>
                    <a:pt x="2044" y="1407"/>
                    <a:pt x="2369" y="1407"/>
                    <a:pt x="2693" y="1419"/>
                  </a:cubicBezTo>
                  <a:cubicBezTo>
                    <a:pt x="3014" y="1419"/>
                    <a:pt x="3018" y="901"/>
                    <a:pt x="2704" y="901"/>
                  </a:cubicBezTo>
                  <a:cubicBezTo>
                    <a:pt x="2700" y="901"/>
                    <a:pt x="2697" y="902"/>
                    <a:pt x="2693" y="902"/>
                  </a:cubicBezTo>
                  <a:lnTo>
                    <a:pt x="1743" y="914"/>
                  </a:lnTo>
                  <a:cubicBezTo>
                    <a:pt x="1743" y="697"/>
                    <a:pt x="1731" y="493"/>
                    <a:pt x="1707" y="289"/>
                  </a:cubicBezTo>
                  <a:cubicBezTo>
                    <a:pt x="1683" y="96"/>
                    <a:pt x="1548" y="0"/>
                    <a:pt x="14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22" name="Google Shape;22;p2"/>
            <p:cNvSpPr/>
            <p:nvPr/>
          </p:nvSpPr>
          <p:spPr>
            <a:xfrm>
              <a:off x="8948349" y="486568"/>
              <a:ext cx="220763" cy="194985"/>
            </a:xfrm>
            <a:custGeom>
              <a:avLst/>
              <a:gdLst/>
              <a:ahLst/>
              <a:cxnLst/>
              <a:rect l="l" t="t" r="r" b="b"/>
              <a:pathLst>
                <a:path w="3220" h="2844" extrusionOk="0">
                  <a:moveTo>
                    <a:pt x="1784" y="0"/>
                  </a:moveTo>
                  <a:cubicBezTo>
                    <a:pt x="1670" y="0"/>
                    <a:pt x="1559" y="65"/>
                    <a:pt x="1520" y="213"/>
                  </a:cubicBezTo>
                  <a:cubicBezTo>
                    <a:pt x="1436" y="478"/>
                    <a:pt x="1376" y="754"/>
                    <a:pt x="1316" y="1031"/>
                  </a:cubicBezTo>
                  <a:cubicBezTo>
                    <a:pt x="967" y="995"/>
                    <a:pt x="619" y="947"/>
                    <a:pt x="270" y="911"/>
                  </a:cubicBezTo>
                  <a:cubicBezTo>
                    <a:pt x="263" y="910"/>
                    <a:pt x="257" y="910"/>
                    <a:pt x="250" y="910"/>
                  </a:cubicBezTo>
                  <a:cubicBezTo>
                    <a:pt x="50" y="910"/>
                    <a:pt x="1" y="1260"/>
                    <a:pt x="222" y="1295"/>
                  </a:cubicBezTo>
                  <a:cubicBezTo>
                    <a:pt x="559" y="1343"/>
                    <a:pt x="895" y="1404"/>
                    <a:pt x="1232" y="1452"/>
                  </a:cubicBezTo>
                  <a:cubicBezTo>
                    <a:pt x="1148" y="1824"/>
                    <a:pt x="1075" y="2185"/>
                    <a:pt x="1003" y="2558"/>
                  </a:cubicBezTo>
                  <a:cubicBezTo>
                    <a:pt x="967" y="2731"/>
                    <a:pt x="1104" y="2843"/>
                    <a:pt x="1238" y="2843"/>
                  </a:cubicBezTo>
                  <a:cubicBezTo>
                    <a:pt x="1327" y="2843"/>
                    <a:pt x="1414" y="2793"/>
                    <a:pt x="1448" y="2678"/>
                  </a:cubicBezTo>
                  <a:cubicBezTo>
                    <a:pt x="1556" y="2305"/>
                    <a:pt x="1677" y="1920"/>
                    <a:pt x="1785" y="1548"/>
                  </a:cubicBezTo>
                  <a:cubicBezTo>
                    <a:pt x="2121" y="1596"/>
                    <a:pt x="2470" y="1656"/>
                    <a:pt x="2806" y="1704"/>
                  </a:cubicBezTo>
                  <a:cubicBezTo>
                    <a:pt x="2826" y="1707"/>
                    <a:pt x="2845" y="1709"/>
                    <a:pt x="2863" y="1709"/>
                  </a:cubicBezTo>
                  <a:cubicBezTo>
                    <a:pt x="3174" y="1709"/>
                    <a:pt x="3219" y="1245"/>
                    <a:pt x="2879" y="1211"/>
                  </a:cubicBezTo>
                  <a:cubicBezTo>
                    <a:pt x="2554" y="1175"/>
                    <a:pt x="2229" y="1139"/>
                    <a:pt x="1905" y="1103"/>
                  </a:cubicBezTo>
                  <a:cubicBezTo>
                    <a:pt x="1965" y="851"/>
                    <a:pt x="2025" y="610"/>
                    <a:pt x="2085" y="370"/>
                  </a:cubicBezTo>
                  <a:cubicBezTo>
                    <a:pt x="2136" y="146"/>
                    <a:pt x="1956" y="0"/>
                    <a:pt x="178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23" name="Google Shape;23;p2"/>
            <p:cNvSpPr/>
            <p:nvPr/>
          </p:nvSpPr>
          <p:spPr>
            <a:xfrm>
              <a:off x="7912751" y="724676"/>
              <a:ext cx="239069" cy="168726"/>
            </a:xfrm>
            <a:custGeom>
              <a:avLst/>
              <a:gdLst/>
              <a:ahLst/>
              <a:cxnLst/>
              <a:rect l="l" t="t" r="r" b="b"/>
              <a:pathLst>
                <a:path w="3487" h="2461" extrusionOk="0">
                  <a:moveTo>
                    <a:pt x="2215" y="0"/>
                  </a:moveTo>
                  <a:cubicBezTo>
                    <a:pt x="2132" y="0"/>
                    <a:pt x="2049" y="36"/>
                    <a:pt x="1996" y="118"/>
                  </a:cubicBezTo>
                  <a:cubicBezTo>
                    <a:pt x="1839" y="359"/>
                    <a:pt x="1755" y="635"/>
                    <a:pt x="1707" y="912"/>
                  </a:cubicBezTo>
                  <a:cubicBezTo>
                    <a:pt x="1226" y="924"/>
                    <a:pt x="733" y="936"/>
                    <a:pt x="253" y="960"/>
                  </a:cubicBezTo>
                  <a:cubicBezTo>
                    <a:pt x="0" y="972"/>
                    <a:pt x="0" y="1345"/>
                    <a:pt x="253" y="1357"/>
                  </a:cubicBezTo>
                  <a:cubicBezTo>
                    <a:pt x="721" y="1369"/>
                    <a:pt x="1202" y="1393"/>
                    <a:pt x="1683" y="1405"/>
                  </a:cubicBezTo>
                  <a:cubicBezTo>
                    <a:pt x="1695" y="1741"/>
                    <a:pt x="1767" y="2090"/>
                    <a:pt x="1900" y="2390"/>
                  </a:cubicBezTo>
                  <a:cubicBezTo>
                    <a:pt x="1922" y="2440"/>
                    <a:pt x="1966" y="2460"/>
                    <a:pt x="2012" y="2460"/>
                  </a:cubicBezTo>
                  <a:cubicBezTo>
                    <a:pt x="2091" y="2460"/>
                    <a:pt x="2176" y="2401"/>
                    <a:pt x="2176" y="2318"/>
                  </a:cubicBezTo>
                  <a:cubicBezTo>
                    <a:pt x="2164" y="2018"/>
                    <a:pt x="2152" y="1705"/>
                    <a:pt x="2188" y="1405"/>
                  </a:cubicBezTo>
                  <a:cubicBezTo>
                    <a:pt x="2513" y="1405"/>
                    <a:pt x="2837" y="1417"/>
                    <a:pt x="3162" y="1417"/>
                  </a:cubicBezTo>
                  <a:cubicBezTo>
                    <a:pt x="3486" y="1405"/>
                    <a:pt x="3486" y="900"/>
                    <a:pt x="3162" y="900"/>
                  </a:cubicBezTo>
                  <a:cubicBezTo>
                    <a:pt x="2873" y="900"/>
                    <a:pt x="2585" y="900"/>
                    <a:pt x="2296" y="912"/>
                  </a:cubicBezTo>
                  <a:cubicBezTo>
                    <a:pt x="2344" y="707"/>
                    <a:pt x="2416" y="527"/>
                    <a:pt x="2477" y="323"/>
                  </a:cubicBezTo>
                  <a:cubicBezTo>
                    <a:pt x="2532" y="133"/>
                    <a:pt x="2374" y="0"/>
                    <a:pt x="221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24" name="Google Shape;24;p2"/>
            <p:cNvSpPr/>
            <p:nvPr/>
          </p:nvSpPr>
          <p:spPr>
            <a:xfrm>
              <a:off x="8333846" y="705959"/>
              <a:ext cx="256414" cy="191899"/>
            </a:xfrm>
            <a:custGeom>
              <a:avLst/>
              <a:gdLst/>
              <a:ahLst/>
              <a:cxnLst/>
              <a:rect l="l" t="t" r="r" b="b"/>
              <a:pathLst>
                <a:path w="3740" h="2799" extrusionOk="0">
                  <a:moveTo>
                    <a:pt x="1666" y="1"/>
                  </a:moveTo>
                  <a:cubicBezTo>
                    <a:pt x="1534" y="1"/>
                    <a:pt x="1401" y="91"/>
                    <a:pt x="1395" y="271"/>
                  </a:cubicBezTo>
                  <a:cubicBezTo>
                    <a:pt x="1383" y="379"/>
                    <a:pt x="1383" y="488"/>
                    <a:pt x="1383" y="596"/>
                  </a:cubicBezTo>
                  <a:cubicBezTo>
                    <a:pt x="987" y="608"/>
                    <a:pt x="590" y="632"/>
                    <a:pt x="217" y="680"/>
                  </a:cubicBezTo>
                  <a:cubicBezTo>
                    <a:pt x="1" y="716"/>
                    <a:pt x="1" y="980"/>
                    <a:pt x="217" y="1016"/>
                  </a:cubicBezTo>
                  <a:cubicBezTo>
                    <a:pt x="590" y="1065"/>
                    <a:pt x="987" y="1089"/>
                    <a:pt x="1383" y="1101"/>
                  </a:cubicBezTo>
                  <a:cubicBezTo>
                    <a:pt x="1395" y="1593"/>
                    <a:pt x="1431" y="2098"/>
                    <a:pt x="1455" y="2591"/>
                  </a:cubicBezTo>
                  <a:cubicBezTo>
                    <a:pt x="1461" y="2729"/>
                    <a:pt x="1564" y="2799"/>
                    <a:pt x="1666" y="2799"/>
                  </a:cubicBezTo>
                  <a:cubicBezTo>
                    <a:pt x="1768" y="2799"/>
                    <a:pt x="1870" y="2729"/>
                    <a:pt x="1876" y="2591"/>
                  </a:cubicBezTo>
                  <a:cubicBezTo>
                    <a:pt x="1900" y="2098"/>
                    <a:pt x="1936" y="1605"/>
                    <a:pt x="1948" y="1113"/>
                  </a:cubicBezTo>
                  <a:cubicBezTo>
                    <a:pt x="2441" y="1113"/>
                    <a:pt x="2934" y="1101"/>
                    <a:pt x="3415" y="1101"/>
                  </a:cubicBezTo>
                  <a:cubicBezTo>
                    <a:pt x="3739" y="1101"/>
                    <a:pt x="3739" y="596"/>
                    <a:pt x="3415" y="596"/>
                  </a:cubicBezTo>
                  <a:cubicBezTo>
                    <a:pt x="2934" y="596"/>
                    <a:pt x="2441" y="584"/>
                    <a:pt x="1948" y="584"/>
                  </a:cubicBezTo>
                  <a:cubicBezTo>
                    <a:pt x="1948" y="476"/>
                    <a:pt x="1948" y="367"/>
                    <a:pt x="1936" y="271"/>
                  </a:cubicBezTo>
                  <a:cubicBezTo>
                    <a:pt x="1930" y="91"/>
                    <a:pt x="1798" y="1"/>
                    <a:pt x="16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25" name="Google Shape;25;p2"/>
            <p:cNvSpPr/>
            <p:nvPr/>
          </p:nvSpPr>
          <p:spPr>
            <a:xfrm>
              <a:off x="8712160" y="728241"/>
              <a:ext cx="234955" cy="169000"/>
            </a:xfrm>
            <a:custGeom>
              <a:avLst/>
              <a:gdLst/>
              <a:ahLst/>
              <a:cxnLst/>
              <a:rect l="l" t="t" r="r" b="b"/>
              <a:pathLst>
                <a:path w="3427" h="2465" extrusionOk="0">
                  <a:moveTo>
                    <a:pt x="1387" y="0"/>
                  </a:moveTo>
                  <a:cubicBezTo>
                    <a:pt x="1278" y="0"/>
                    <a:pt x="1167" y="78"/>
                    <a:pt x="1143" y="235"/>
                  </a:cubicBezTo>
                  <a:cubicBezTo>
                    <a:pt x="1119" y="451"/>
                    <a:pt x="1106" y="679"/>
                    <a:pt x="1119" y="908"/>
                  </a:cubicBezTo>
                  <a:cubicBezTo>
                    <a:pt x="818" y="920"/>
                    <a:pt x="517" y="920"/>
                    <a:pt x="217" y="932"/>
                  </a:cubicBezTo>
                  <a:cubicBezTo>
                    <a:pt x="1" y="944"/>
                    <a:pt x="1" y="1268"/>
                    <a:pt x="217" y="1280"/>
                  </a:cubicBezTo>
                  <a:cubicBezTo>
                    <a:pt x="517" y="1293"/>
                    <a:pt x="830" y="1293"/>
                    <a:pt x="1131" y="1305"/>
                  </a:cubicBezTo>
                  <a:cubicBezTo>
                    <a:pt x="1143" y="1629"/>
                    <a:pt x="1167" y="1954"/>
                    <a:pt x="1179" y="2266"/>
                  </a:cubicBezTo>
                  <a:cubicBezTo>
                    <a:pt x="1185" y="2398"/>
                    <a:pt x="1287" y="2465"/>
                    <a:pt x="1387" y="2465"/>
                  </a:cubicBezTo>
                  <a:cubicBezTo>
                    <a:pt x="1488" y="2465"/>
                    <a:pt x="1587" y="2398"/>
                    <a:pt x="1587" y="2266"/>
                  </a:cubicBezTo>
                  <a:cubicBezTo>
                    <a:pt x="1599" y="1954"/>
                    <a:pt x="1623" y="1641"/>
                    <a:pt x="1647" y="1317"/>
                  </a:cubicBezTo>
                  <a:cubicBezTo>
                    <a:pt x="2140" y="1329"/>
                    <a:pt x="2633" y="1329"/>
                    <a:pt x="3126" y="1341"/>
                  </a:cubicBezTo>
                  <a:cubicBezTo>
                    <a:pt x="3427" y="1341"/>
                    <a:pt x="3427" y="872"/>
                    <a:pt x="3126" y="872"/>
                  </a:cubicBezTo>
                  <a:cubicBezTo>
                    <a:pt x="2633" y="872"/>
                    <a:pt x="2152" y="884"/>
                    <a:pt x="1659" y="896"/>
                  </a:cubicBezTo>
                  <a:cubicBezTo>
                    <a:pt x="1659" y="667"/>
                    <a:pt x="1647" y="451"/>
                    <a:pt x="1623" y="235"/>
                  </a:cubicBezTo>
                  <a:cubicBezTo>
                    <a:pt x="1605" y="78"/>
                    <a:pt x="1497" y="0"/>
                    <a:pt x="13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26" name="Google Shape;26;p2"/>
            <p:cNvSpPr/>
            <p:nvPr/>
          </p:nvSpPr>
          <p:spPr>
            <a:xfrm>
              <a:off x="7712488" y="520025"/>
              <a:ext cx="264847" cy="135337"/>
            </a:xfrm>
            <a:custGeom>
              <a:avLst/>
              <a:gdLst/>
              <a:ahLst/>
              <a:cxnLst/>
              <a:rect l="l" t="t" r="r" b="b"/>
              <a:pathLst>
                <a:path w="3863" h="1974" extrusionOk="0">
                  <a:moveTo>
                    <a:pt x="1881" y="0"/>
                  </a:moveTo>
                  <a:cubicBezTo>
                    <a:pt x="1815" y="0"/>
                    <a:pt x="1746" y="26"/>
                    <a:pt x="1683" y="86"/>
                  </a:cubicBezTo>
                  <a:cubicBezTo>
                    <a:pt x="1563" y="194"/>
                    <a:pt x="1491" y="339"/>
                    <a:pt x="1443" y="483"/>
                  </a:cubicBezTo>
                  <a:cubicBezTo>
                    <a:pt x="1046" y="459"/>
                    <a:pt x="661" y="423"/>
                    <a:pt x="265" y="411"/>
                  </a:cubicBezTo>
                  <a:cubicBezTo>
                    <a:pt x="60" y="411"/>
                    <a:pt x="0" y="747"/>
                    <a:pt x="216" y="783"/>
                  </a:cubicBezTo>
                  <a:cubicBezTo>
                    <a:pt x="601" y="843"/>
                    <a:pt x="974" y="892"/>
                    <a:pt x="1358" y="928"/>
                  </a:cubicBezTo>
                  <a:cubicBezTo>
                    <a:pt x="1358" y="988"/>
                    <a:pt x="1346" y="1036"/>
                    <a:pt x="1346" y="1084"/>
                  </a:cubicBezTo>
                  <a:cubicBezTo>
                    <a:pt x="1346" y="1336"/>
                    <a:pt x="1370" y="1685"/>
                    <a:pt x="1587" y="1841"/>
                  </a:cubicBezTo>
                  <a:lnTo>
                    <a:pt x="1587" y="1853"/>
                  </a:lnTo>
                  <a:cubicBezTo>
                    <a:pt x="1626" y="1936"/>
                    <a:pt x="1700" y="1973"/>
                    <a:pt x="1771" y="1973"/>
                  </a:cubicBezTo>
                  <a:cubicBezTo>
                    <a:pt x="1875" y="1973"/>
                    <a:pt x="1971" y="1893"/>
                    <a:pt x="1935" y="1757"/>
                  </a:cubicBezTo>
                  <a:cubicBezTo>
                    <a:pt x="1935" y="1745"/>
                    <a:pt x="1935" y="1745"/>
                    <a:pt x="1923" y="1733"/>
                  </a:cubicBezTo>
                  <a:cubicBezTo>
                    <a:pt x="2008" y="1565"/>
                    <a:pt x="1947" y="1372"/>
                    <a:pt x="1960" y="1180"/>
                  </a:cubicBezTo>
                  <a:cubicBezTo>
                    <a:pt x="1960" y="1120"/>
                    <a:pt x="1972" y="1060"/>
                    <a:pt x="1984" y="1000"/>
                  </a:cubicBezTo>
                  <a:cubicBezTo>
                    <a:pt x="2452" y="1060"/>
                    <a:pt x="2921" y="1108"/>
                    <a:pt x="3390" y="1180"/>
                  </a:cubicBezTo>
                  <a:cubicBezTo>
                    <a:pt x="3409" y="1183"/>
                    <a:pt x="3428" y="1184"/>
                    <a:pt x="3446" y="1184"/>
                  </a:cubicBezTo>
                  <a:cubicBezTo>
                    <a:pt x="3806" y="1184"/>
                    <a:pt x="3863" y="638"/>
                    <a:pt x="3462" y="627"/>
                  </a:cubicBezTo>
                  <a:cubicBezTo>
                    <a:pt x="3017" y="603"/>
                    <a:pt x="2573" y="579"/>
                    <a:pt x="2128" y="543"/>
                  </a:cubicBezTo>
                  <a:cubicBezTo>
                    <a:pt x="2140" y="483"/>
                    <a:pt x="2152" y="423"/>
                    <a:pt x="2164" y="375"/>
                  </a:cubicBezTo>
                  <a:cubicBezTo>
                    <a:pt x="2199" y="175"/>
                    <a:pt x="2051" y="0"/>
                    <a:pt x="188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27" name="Google Shape;27;p2"/>
            <p:cNvSpPr/>
            <p:nvPr/>
          </p:nvSpPr>
          <p:spPr>
            <a:xfrm>
              <a:off x="8170674" y="464149"/>
              <a:ext cx="220695" cy="178942"/>
            </a:xfrm>
            <a:custGeom>
              <a:avLst/>
              <a:gdLst/>
              <a:ahLst/>
              <a:cxnLst/>
              <a:rect l="l" t="t" r="r" b="b"/>
              <a:pathLst>
                <a:path w="3219" h="2610" extrusionOk="0">
                  <a:moveTo>
                    <a:pt x="1656" y="1"/>
                  </a:moveTo>
                  <a:cubicBezTo>
                    <a:pt x="1567" y="1"/>
                    <a:pt x="1477" y="40"/>
                    <a:pt x="1419" y="132"/>
                  </a:cubicBezTo>
                  <a:cubicBezTo>
                    <a:pt x="1251" y="372"/>
                    <a:pt x="1155" y="661"/>
                    <a:pt x="1095" y="949"/>
                  </a:cubicBezTo>
                  <a:cubicBezTo>
                    <a:pt x="818" y="961"/>
                    <a:pt x="542" y="961"/>
                    <a:pt x="265" y="973"/>
                  </a:cubicBezTo>
                  <a:cubicBezTo>
                    <a:pt x="1" y="985"/>
                    <a:pt x="1" y="1370"/>
                    <a:pt x="265" y="1382"/>
                  </a:cubicBezTo>
                  <a:cubicBezTo>
                    <a:pt x="530" y="1394"/>
                    <a:pt x="794" y="1394"/>
                    <a:pt x="1071" y="1406"/>
                  </a:cubicBezTo>
                  <a:cubicBezTo>
                    <a:pt x="1059" y="1755"/>
                    <a:pt x="1107" y="2091"/>
                    <a:pt x="1191" y="2404"/>
                  </a:cubicBezTo>
                  <a:cubicBezTo>
                    <a:pt x="1224" y="2548"/>
                    <a:pt x="1329" y="2609"/>
                    <a:pt x="1437" y="2609"/>
                  </a:cubicBezTo>
                  <a:cubicBezTo>
                    <a:pt x="1601" y="2609"/>
                    <a:pt x="1775" y="2469"/>
                    <a:pt x="1732" y="2259"/>
                  </a:cubicBezTo>
                  <a:cubicBezTo>
                    <a:pt x="1672" y="1959"/>
                    <a:pt x="1672" y="1682"/>
                    <a:pt x="1696" y="1418"/>
                  </a:cubicBezTo>
                  <a:cubicBezTo>
                    <a:pt x="2092" y="1418"/>
                    <a:pt x="2489" y="1430"/>
                    <a:pt x="2886" y="1442"/>
                  </a:cubicBezTo>
                  <a:cubicBezTo>
                    <a:pt x="2889" y="1442"/>
                    <a:pt x="2893" y="1442"/>
                    <a:pt x="2897" y="1442"/>
                  </a:cubicBezTo>
                  <a:cubicBezTo>
                    <a:pt x="3219" y="1442"/>
                    <a:pt x="3219" y="913"/>
                    <a:pt x="2897" y="913"/>
                  </a:cubicBezTo>
                  <a:cubicBezTo>
                    <a:pt x="2893" y="913"/>
                    <a:pt x="2889" y="913"/>
                    <a:pt x="2886" y="913"/>
                  </a:cubicBezTo>
                  <a:cubicBezTo>
                    <a:pt x="2513" y="925"/>
                    <a:pt x="2153" y="937"/>
                    <a:pt x="1780" y="937"/>
                  </a:cubicBezTo>
                  <a:cubicBezTo>
                    <a:pt x="1828" y="745"/>
                    <a:pt x="1876" y="552"/>
                    <a:pt x="1936" y="348"/>
                  </a:cubicBezTo>
                  <a:cubicBezTo>
                    <a:pt x="1991" y="144"/>
                    <a:pt x="1825" y="1"/>
                    <a:pt x="16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28" name="Google Shape;28;p2"/>
            <p:cNvSpPr/>
            <p:nvPr/>
          </p:nvSpPr>
          <p:spPr>
            <a:xfrm>
              <a:off x="8590192" y="485540"/>
              <a:ext cx="206914" cy="175171"/>
            </a:xfrm>
            <a:custGeom>
              <a:avLst/>
              <a:gdLst/>
              <a:ahLst/>
              <a:cxnLst/>
              <a:rect l="l" t="t" r="r" b="b"/>
              <a:pathLst>
                <a:path w="3018" h="2555" extrusionOk="0">
                  <a:moveTo>
                    <a:pt x="1413" y="0"/>
                  </a:moveTo>
                  <a:cubicBezTo>
                    <a:pt x="1278" y="0"/>
                    <a:pt x="1142" y="96"/>
                    <a:pt x="1118" y="289"/>
                  </a:cubicBezTo>
                  <a:cubicBezTo>
                    <a:pt x="1094" y="493"/>
                    <a:pt x="1094" y="709"/>
                    <a:pt x="1094" y="926"/>
                  </a:cubicBezTo>
                  <a:cubicBezTo>
                    <a:pt x="806" y="938"/>
                    <a:pt x="529" y="938"/>
                    <a:pt x="253" y="962"/>
                  </a:cubicBezTo>
                  <a:cubicBezTo>
                    <a:pt x="0" y="974"/>
                    <a:pt x="0" y="1346"/>
                    <a:pt x="253" y="1358"/>
                  </a:cubicBezTo>
                  <a:cubicBezTo>
                    <a:pt x="541" y="1370"/>
                    <a:pt x="818" y="1382"/>
                    <a:pt x="1106" y="1382"/>
                  </a:cubicBezTo>
                  <a:cubicBezTo>
                    <a:pt x="1118" y="1707"/>
                    <a:pt x="1154" y="2020"/>
                    <a:pt x="1166" y="2320"/>
                  </a:cubicBezTo>
                  <a:cubicBezTo>
                    <a:pt x="1179" y="2476"/>
                    <a:pt x="1296" y="2555"/>
                    <a:pt x="1413" y="2555"/>
                  </a:cubicBezTo>
                  <a:cubicBezTo>
                    <a:pt x="1530" y="2555"/>
                    <a:pt x="1647" y="2476"/>
                    <a:pt x="1659" y="2320"/>
                  </a:cubicBezTo>
                  <a:cubicBezTo>
                    <a:pt x="1683" y="2020"/>
                    <a:pt x="1707" y="1719"/>
                    <a:pt x="1731" y="1407"/>
                  </a:cubicBezTo>
                  <a:cubicBezTo>
                    <a:pt x="2044" y="1407"/>
                    <a:pt x="2369" y="1407"/>
                    <a:pt x="2693" y="1419"/>
                  </a:cubicBezTo>
                  <a:cubicBezTo>
                    <a:pt x="3014" y="1419"/>
                    <a:pt x="3018" y="901"/>
                    <a:pt x="2704" y="901"/>
                  </a:cubicBezTo>
                  <a:cubicBezTo>
                    <a:pt x="2700" y="901"/>
                    <a:pt x="2697" y="902"/>
                    <a:pt x="2693" y="902"/>
                  </a:cubicBezTo>
                  <a:lnTo>
                    <a:pt x="1743" y="914"/>
                  </a:lnTo>
                  <a:cubicBezTo>
                    <a:pt x="1743" y="697"/>
                    <a:pt x="1731" y="493"/>
                    <a:pt x="1707" y="289"/>
                  </a:cubicBezTo>
                  <a:cubicBezTo>
                    <a:pt x="1683" y="96"/>
                    <a:pt x="1548" y="0"/>
                    <a:pt x="14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29" name="Google Shape;29;p2"/>
            <p:cNvSpPr/>
            <p:nvPr/>
          </p:nvSpPr>
          <p:spPr>
            <a:xfrm>
              <a:off x="8948349" y="486568"/>
              <a:ext cx="220763" cy="194985"/>
            </a:xfrm>
            <a:custGeom>
              <a:avLst/>
              <a:gdLst/>
              <a:ahLst/>
              <a:cxnLst/>
              <a:rect l="l" t="t" r="r" b="b"/>
              <a:pathLst>
                <a:path w="3220" h="2844" extrusionOk="0">
                  <a:moveTo>
                    <a:pt x="1784" y="0"/>
                  </a:moveTo>
                  <a:cubicBezTo>
                    <a:pt x="1670" y="0"/>
                    <a:pt x="1559" y="65"/>
                    <a:pt x="1520" y="213"/>
                  </a:cubicBezTo>
                  <a:cubicBezTo>
                    <a:pt x="1436" y="478"/>
                    <a:pt x="1376" y="754"/>
                    <a:pt x="1316" y="1031"/>
                  </a:cubicBezTo>
                  <a:cubicBezTo>
                    <a:pt x="967" y="995"/>
                    <a:pt x="619" y="947"/>
                    <a:pt x="270" y="911"/>
                  </a:cubicBezTo>
                  <a:cubicBezTo>
                    <a:pt x="263" y="910"/>
                    <a:pt x="257" y="910"/>
                    <a:pt x="250" y="910"/>
                  </a:cubicBezTo>
                  <a:cubicBezTo>
                    <a:pt x="50" y="910"/>
                    <a:pt x="1" y="1260"/>
                    <a:pt x="222" y="1295"/>
                  </a:cubicBezTo>
                  <a:cubicBezTo>
                    <a:pt x="559" y="1343"/>
                    <a:pt x="895" y="1404"/>
                    <a:pt x="1232" y="1452"/>
                  </a:cubicBezTo>
                  <a:cubicBezTo>
                    <a:pt x="1148" y="1824"/>
                    <a:pt x="1075" y="2185"/>
                    <a:pt x="1003" y="2558"/>
                  </a:cubicBezTo>
                  <a:cubicBezTo>
                    <a:pt x="967" y="2731"/>
                    <a:pt x="1104" y="2843"/>
                    <a:pt x="1238" y="2843"/>
                  </a:cubicBezTo>
                  <a:cubicBezTo>
                    <a:pt x="1327" y="2843"/>
                    <a:pt x="1414" y="2793"/>
                    <a:pt x="1448" y="2678"/>
                  </a:cubicBezTo>
                  <a:cubicBezTo>
                    <a:pt x="1556" y="2305"/>
                    <a:pt x="1677" y="1920"/>
                    <a:pt x="1785" y="1548"/>
                  </a:cubicBezTo>
                  <a:cubicBezTo>
                    <a:pt x="2121" y="1596"/>
                    <a:pt x="2470" y="1656"/>
                    <a:pt x="2806" y="1704"/>
                  </a:cubicBezTo>
                  <a:cubicBezTo>
                    <a:pt x="2826" y="1707"/>
                    <a:pt x="2845" y="1709"/>
                    <a:pt x="2863" y="1709"/>
                  </a:cubicBezTo>
                  <a:cubicBezTo>
                    <a:pt x="3174" y="1709"/>
                    <a:pt x="3219" y="1245"/>
                    <a:pt x="2879" y="1211"/>
                  </a:cubicBezTo>
                  <a:cubicBezTo>
                    <a:pt x="2554" y="1175"/>
                    <a:pt x="2229" y="1139"/>
                    <a:pt x="1905" y="1103"/>
                  </a:cubicBezTo>
                  <a:cubicBezTo>
                    <a:pt x="1965" y="851"/>
                    <a:pt x="2025" y="610"/>
                    <a:pt x="2085" y="370"/>
                  </a:cubicBezTo>
                  <a:cubicBezTo>
                    <a:pt x="2136" y="146"/>
                    <a:pt x="1956" y="0"/>
                    <a:pt x="178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30" name="Google Shape;30;p2"/>
            <p:cNvSpPr/>
            <p:nvPr/>
          </p:nvSpPr>
          <p:spPr>
            <a:xfrm>
              <a:off x="7912751" y="724676"/>
              <a:ext cx="239069" cy="168726"/>
            </a:xfrm>
            <a:custGeom>
              <a:avLst/>
              <a:gdLst/>
              <a:ahLst/>
              <a:cxnLst/>
              <a:rect l="l" t="t" r="r" b="b"/>
              <a:pathLst>
                <a:path w="3487" h="2461" extrusionOk="0">
                  <a:moveTo>
                    <a:pt x="2215" y="0"/>
                  </a:moveTo>
                  <a:cubicBezTo>
                    <a:pt x="2132" y="0"/>
                    <a:pt x="2049" y="36"/>
                    <a:pt x="1996" y="118"/>
                  </a:cubicBezTo>
                  <a:cubicBezTo>
                    <a:pt x="1839" y="359"/>
                    <a:pt x="1755" y="635"/>
                    <a:pt x="1707" y="912"/>
                  </a:cubicBezTo>
                  <a:cubicBezTo>
                    <a:pt x="1226" y="924"/>
                    <a:pt x="733" y="936"/>
                    <a:pt x="253" y="960"/>
                  </a:cubicBezTo>
                  <a:cubicBezTo>
                    <a:pt x="0" y="972"/>
                    <a:pt x="0" y="1345"/>
                    <a:pt x="253" y="1357"/>
                  </a:cubicBezTo>
                  <a:cubicBezTo>
                    <a:pt x="721" y="1369"/>
                    <a:pt x="1202" y="1393"/>
                    <a:pt x="1683" y="1405"/>
                  </a:cubicBezTo>
                  <a:cubicBezTo>
                    <a:pt x="1695" y="1741"/>
                    <a:pt x="1767" y="2090"/>
                    <a:pt x="1900" y="2390"/>
                  </a:cubicBezTo>
                  <a:cubicBezTo>
                    <a:pt x="1922" y="2440"/>
                    <a:pt x="1966" y="2460"/>
                    <a:pt x="2012" y="2460"/>
                  </a:cubicBezTo>
                  <a:cubicBezTo>
                    <a:pt x="2091" y="2460"/>
                    <a:pt x="2176" y="2401"/>
                    <a:pt x="2176" y="2318"/>
                  </a:cubicBezTo>
                  <a:cubicBezTo>
                    <a:pt x="2164" y="2018"/>
                    <a:pt x="2152" y="1705"/>
                    <a:pt x="2188" y="1405"/>
                  </a:cubicBezTo>
                  <a:cubicBezTo>
                    <a:pt x="2513" y="1405"/>
                    <a:pt x="2837" y="1417"/>
                    <a:pt x="3162" y="1417"/>
                  </a:cubicBezTo>
                  <a:cubicBezTo>
                    <a:pt x="3486" y="1405"/>
                    <a:pt x="3486" y="900"/>
                    <a:pt x="3162" y="900"/>
                  </a:cubicBezTo>
                  <a:cubicBezTo>
                    <a:pt x="2873" y="900"/>
                    <a:pt x="2585" y="900"/>
                    <a:pt x="2296" y="912"/>
                  </a:cubicBezTo>
                  <a:cubicBezTo>
                    <a:pt x="2344" y="707"/>
                    <a:pt x="2416" y="527"/>
                    <a:pt x="2477" y="323"/>
                  </a:cubicBezTo>
                  <a:cubicBezTo>
                    <a:pt x="2532" y="133"/>
                    <a:pt x="2374" y="0"/>
                    <a:pt x="221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31" name="Google Shape;31;p2"/>
            <p:cNvSpPr/>
            <p:nvPr/>
          </p:nvSpPr>
          <p:spPr>
            <a:xfrm>
              <a:off x="8333846" y="705959"/>
              <a:ext cx="256414" cy="191899"/>
            </a:xfrm>
            <a:custGeom>
              <a:avLst/>
              <a:gdLst/>
              <a:ahLst/>
              <a:cxnLst/>
              <a:rect l="l" t="t" r="r" b="b"/>
              <a:pathLst>
                <a:path w="3740" h="2799" extrusionOk="0">
                  <a:moveTo>
                    <a:pt x="1666" y="1"/>
                  </a:moveTo>
                  <a:cubicBezTo>
                    <a:pt x="1534" y="1"/>
                    <a:pt x="1401" y="91"/>
                    <a:pt x="1395" y="271"/>
                  </a:cubicBezTo>
                  <a:cubicBezTo>
                    <a:pt x="1383" y="379"/>
                    <a:pt x="1383" y="488"/>
                    <a:pt x="1383" y="596"/>
                  </a:cubicBezTo>
                  <a:cubicBezTo>
                    <a:pt x="987" y="608"/>
                    <a:pt x="590" y="632"/>
                    <a:pt x="217" y="680"/>
                  </a:cubicBezTo>
                  <a:cubicBezTo>
                    <a:pt x="1" y="716"/>
                    <a:pt x="1" y="980"/>
                    <a:pt x="217" y="1016"/>
                  </a:cubicBezTo>
                  <a:cubicBezTo>
                    <a:pt x="590" y="1065"/>
                    <a:pt x="987" y="1089"/>
                    <a:pt x="1383" y="1101"/>
                  </a:cubicBezTo>
                  <a:cubicBezTo>
                    <a:pt x="1395" y="1593"/>
                    <a:pt x="1431" y="2098"/>
                    <a:pt x="1455" y="2591"/>
                  </a:cubicBezTo>
                  <a:cubicBezTo>
                    <a:pt x="1461" y="2729"/>
                    <a:pt x="1564" y="2799"/>
                    <a:pt x="1666" y="2799"/>
                  </a:cubicBezTo>
                  <a:cubicBezTo>
                    <a:pt x="1768" y="2799"/>
                    <a:pt x="1870" y="2729"/>
                    <a:pt x="1876" y="2591"/>
                  </a:cubicBezTo>
                  <a:cubicBezTo>
                    <a:pt x="1900" y="2098"/>
                    <a:pt x="1936" y="1605"/>
                    <a:pt x="1948" y="1113"/>
                  </a:cubicBezTo>
                  <a:cubicBezTo>
                    <a:pt x="2441" y="1113"/>
                    <a:pt x="2934" y="1101"/>
                    <a:pt x="3415" y="1101"/>
                  </a:cubicBezTo>
                  <a:cubicBezTo>
                    <a:pt x="3739" y="1101"/>
                    <a:pt x="3739" y="596"/>
                    <a:pt x="3415" y="596"/>
                  </a:cubicBezTo>
                  <a:cubicBezTo>
                    <a:pt x="2934" y="596"/>
                    <a:pt x="2441" y="584"/>
                    <a:pt x="1948" y="584"/>
                  </a:cubicBezTo>
                  <a:cubicBezTo>
                    <a:pt x="1948" y="476"/>
                    <a:pt x="1948" y="367"/>
                    <a:pt x="1936" y="271"/>
                  </a:cubicBezTo>
                  <a:cubicBezTo>
                    <a:pt x="1930" y="91"/>
                    <a:pt x="1798" y="1"/>
                    <a:pt x="16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32" name="Google Shape;32;p2"/>
            <p:cNvSpPr/>
            <p:nvPr/>
          </p:nvSpPr>
          <p:spPr>
            <a:xfrm>
              <a:off x="8712160" y="728241"/>
              <a:ext cx="234955" cy="169000"/>
            </a:xfrm>
            <a:custGeom>
              <a:avLst/>
              <a:gdLst/>
              <a:ahLst/>
              <a:cxnLst/>
              <a:rect l="l" t="t" r="r" b="b"/>
              <a:pathLst>
                <a:path w="3427" h="2465" extrusionOk="0">
                  <a:moveTo>
                    <a:pt x="1387" y="0"/>
                  </a:moveTo>
                  <a:cubicBezTo>
                    <a:pt x="1278" y="0"/>
                    <a:pt x="1167" y="78"/>
                    <a:pt x="1143" y="235"/>
                  </a:cubicBezTo>
                  <a:cubicBezTo>
                    <a:pt x="1119" y="451"/>
                    <a:pt x="1106" y="679"/>
                    <a:pt x="1119" y="908"/>
                  </a:cubicBezTo>
                  <a:cubicBezTo>
                    <a:pt x="818" y="920"/>
                    <a:pt x="517" y="920"/>
                    <a:pt x="217" y="932"/>
                  </a:cubicBezTo>
                  <a:cubicBezTo>
                    <a:pt x="1" y="944"/>
                    <a:pt x="1" y="1268"/>
                    <a:pt x="217" y="1280"/>
                  </a:cubicBezTo>
                  <a:cubicBezTo>
                    <a:pt x="517" y="1293"/>
                    <a:pt x="830" y="1293"/>
                    <a:pt x="1131" y="1305"/>
                  </a:cubicBezTo>
                  <a:cubicBezTo>
                    <a:pt x="1143" y="1629"/>
                    <a:pt x="1167" y="1954"/>
                    <a:pt x="1179" y="2266"/>
                  </a:cubicBezTo>
                  <a:cubicBezTo>
                    <a:pt x="1185" y="2398"/>
                    <a:pt x="1287" y="2465"/>
                    <a:pt x="1387" y="2465"/>
                  </a:cubicBezTo>
                  <a:cubicBezTo>
                    <a:pt x="1488" y="2465"/>
                    <a:pt x="1587" y="2398"/>
                    <a:pt x="1587" y="2266"/>
                  </a:cubicBezTo>
                  <a:cubicBezTo>
                    <a:pt x="1599" y="1954"/>
                    <a:pt x="1623" y="1641"/>
                    <a:pt x="1647" y="1317"/>
                  </a:cubicBezTo>
                  <a:cubicBezTo>
                    <a:pt x="2140" y="1329"/>
                    <a:pt x="2633" y="1329"/>
                    <a:pt x="3126" y="1341"/>
                  </a:cubicBezTo>
                  <a:cubicBezTo>
                    <a:pt x="3427" y="1341"/>
                    <a:pt x="3427" y="872"/>
                    <a:pt x="3126" y="872"/>
                  </a:cubicBezTo>
                  <a:cubicBezTo>
                    <a:pt x="2633" y="872"/>
                    <a:pt x="2152" y="884"/>
                    <a:pt x="1659" y="896"/>
                  </a:cubicBezTo>
                  <a:cubicBezTo>
                    <a:pt x="1659" y="667"/>
                    <a:pt x="1647" y="451"/>
                    <a:pt x="1623" y="235"/>
                  </a:cubicBezTo>
                  <a:cubicBezTo>
                    <a:pt x="1605" y="78"/>
                    <a:pt x="1497" y="0"/>
                    <a:pt x="13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33" name="Google Shape;33;p2"/>
            <p:cNvSpPr/>
            <p:nvPr/>
          </p:nvSpPr>
          <p:spPr>
            <a:xfrm>
              <a:off x="8590192" y="950100"/>
              <a:ext cx="206708" cy="175239"/>
            </a:xfrm>
            <a:custGeom>
              <a:avLst/>
              <a:gdLst/>
              <a:ahLst/>
              <a:cxnLst/>
              <a:rect l="l" t="t" r="r" b="b"/>
              <a:pathLst>
                <a:path w="3015" h="2556" extrusionOk="0">
                  <a:moveTo>
                    <a:pt x="1413" y="1"/>
                  </a:moveTo>
                  <a:cubicBezTo>
                    <a:pt x="1278" y="1"/>
                    <a:pt x="1142" y="94"/>
                    <a:pt x="1118" y="280"/>
                  </a:cubicBezTo>
                  <a:cubicBezTo>
                    <a:pt x="1094" y="485"/>
                    <a:pt x="1094" y="701"/>
                    <a:pt x="1094" y="930"/>
                  </a:cubicBezTo>
                  <a:cubicBezTo>
                    <a:pt x="806" y="930"/>
                    <a:pt x="529" y="942"/>
                    <a:pt x="253" y="954"/>
                  </a:cubicBezTo>
                  <a:cubicBezTo>
                    <a:pt x="0" y="966"/>
                    <a:pt x="0" y="1338"/>
                    <a:pt x="253" y="1350"/>
                  </a:cubicBezTo>
                  <a:cubicBezTo>
                    <a:pt x="541" y="1362"/>
                    <a:pt x="818" y="1374"/>
                    <a:pt x="1106" y="1386"/>
                  </a:cubicBezTo>
                  <a:cubicBezTo>
                    <a:pt x="1118" y="1699"/>
                    <a:pt x="1154" y="2011"/>
                    <a:pt x="1166" y="2312"/>
                  </a:cubicBezTo>
                  <a:cubicBezTo>
                    <a:pt x="1179" y="2474"/>
                    <a:pt x="1296" y="2555"/>
                    <a:pt x="1413" y="2555"/>
                  </a:cubicBezTo>
                  <a:cubicBezTo>
                    <a:pt x="1530" y="2555"/>
                    <a:pt x="1647" y="2474"/>
                    <a:pt x="1659" y="2312"/>
                  </a:cubicBezTo>
                  <a:cubicBezTo>
                    <a:pt x="1683" y="2023"/>
                    <a:pt x="1707" y="1711"/>
                    <a:pt x="1731" y="1398"/>
                  </a:cubicBezTo>
                  <a:cubicBezTo>
                    <a:pt x="2044" y="1398"/>
                    <a:pt x="2369" y="1410"/>
                    <a:pt x="2693" y="1410"/>
                  </a:cubicBezTo>
                  <a:cubicBezTo>
                    <a:pt x="2697" y="1411"/>
                    <a:pt x="2700" y="1411"/>
                    <a:pt x="2704" y="1411"/>
                  </a:cubicBezTo>
                  <a:cubicBezTo>
                    <a:pt x="3014" y="1411"/>
                    <a:pt x="3014" y="893"/>
                    <a:pt x="2704" y="893"/>
                  </a:cubicBezTo>
                  <a:cubicBezTo>
                    <a:pt x="2700" y="893"/>
                    <a:pt x="2697" y="893"/>
                    <a:pt x="2693" y="893"/>
                  </a:cubicBezTo>
                  <a:lnTo>
                    <a:pt x="1743" y="905"/>
                  </a:lnTo>
                  <a:cubicBezTo>
                    <a:pt x="1743" y="689"/>
                    <a:pt x="1731" y="485"/>
                    <a:pt x="1707" y="280"/>
                  </a:cubicBezTo>
                  <a:cubicBezTo>
                    <a:pt x="1683" y="94"/>
                    <a:pt x="1548" y="1"/>
                    <a:pt x="141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34" name="Google Shape;34;p2"/>
            <p:cNvSpPr/>
            <p:nvPr/>
          </p:nvSpPr>
          <p:spPr>
            <a:xfrm>
              <a:off x="8948349" y="951128"/>
              <a:ext cx="220763" cy="195190"/>
            </a:xfrm>
            <a:custGeom>
              <a:avLst/>
              <a:gdLst/>
              <a:ahLst/>
              <a:cxnLst/>
              <a:rect l="l" t="t" r="r" b="b"/>
              <a:pathLst>
                <a:path w="3220" h="2847" extrusionOk="0">
                  <a:moveTo>
                    <a:pt x="1782" y="1"/>
                  </a:moveTo>
                  <a:cubicBezTo>
                    <a:pt x="1668" y="1"/>
                    <a:pt x="1558" y="62"/>
                    <a:pt x="1520" y="205"/>
                  </a:cubicBezTo>
                  <a:cubicBezTo>
                    <a:pt x="1436" y="482"/>
                    <a:pt x="1376" y="758"/>
                    <a:pt x="1316" y="1035"/>
                  </a:cubicBezTo>
                  <a:cubicBezTo>
                    <a:pt x="967" y="987"/>
                    <a:pt x="619" y="951"/>
                    <a:pt x="270" y="903"/>
                  </a:cubicBezTo>
                  <a:cubicBezTo>
                    <a:pt x="263" y="902"/>
                    <a:pt x="257" y="901"/>
                    <a:pt x="250" y="901"/>
                  </a:cubicBezTo>
                  <a:cubicBezTo>
                    <a:pt x="50" y="901"/>
                    <a:pt x="1" y="1252"/>
                    <a:pt x="222" y="1287"/>
                  </a:cubicBezTo>
                  <a:cubicBezTo>
                    <a:pt x="559" y="1347"/>
                    <a:pt x="895" y="1395"/>
                    <a:pt x="1232" y="1455"/>
                  </a:cubicBezTo>
                  <a:cubicBezTo>
                    <a:pt x="1148" y="1816"/>
                    <a:pt x="1075" y="2189"/>
                    <a:pt x="1003" y="2549"/>
                  </a:cubicBezTo>
                  <a:cubicBezTo>
                    <a:pt x="967" y="2731"/>
                    <a:pt x="1106" y="2846"/>
                    <a:pt x="1240" y="2846"/>
                  </a:cubicBezTo>
                  <a:cubicBezTo>
                    <a:pt x="1328" y="2846"/>
                    <a:pt x="1415" y="2796"/>
                    <a:pt x="1448" y="2682"/>
                  </a:cubicBezTo>
                  <a:cubicBezTo>
                    <a:pt x="1556" y="2297"/>
                    <a:pt x="1677" y="1924"/>
                    <a:pt x="1785" y="1540"/>
                  </a:cubicBezTo>
                  <a:cubicBezTo>
                    <a:pt x="2121" y="1600"/>
                    <a:pt x="2470" y="1648"/>
                    <a:pt x="2806" y="1708"/>
                  </a:cubicBezTo>
                  <a:cubicBezTo>
                    <a:pt x="2826" y="1711"/>
                    <a:pt x="2845" y="1713"/>
                    <a:pt x="2863" y="1713"/>
                  </a:cubicBezTo>
                  <a:cubicBezTo>
                    <a:pt x="3174" y="1713"/>
                    <a:pt x="3219" y="1249"/>
                    <a:pt x="2879" y="1215"/>
                  </a:cubicBezTo>
                  <a:cubicBezTo>
                    <a:pt x="2554" y="1179"/>
                    <a:pt x="2229" y="1143"/>
                    <a:pt x="1905" y="1095"/>
                  </a:cubicBezTo>
                  <a:cubicBezTo>
                    <a:pt x="1965" y="854"/>
                    <a:pt x="2025" y="614"/>
                    <a:pt x="2085" y="362"/>
                  </a:cubicBezTo>
                  <a:cubicBezTo>
                    <a:pt x="2136" y="144"/>
                    <a:pt x="1955" y="1"/>
                    <a:pt x="178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35" name="Google Shape;35;p2"/>
            <p:cNvSpPr/>
            <p:nvPr/>
          </p:nvSpPr>
          <p:spPr>
            <a:xfrm>
              <a:off x="8333846" y="1170588"/>
              <a:ext cx="256414" cy="191282"/>
            </a:xfrm>
            <a:custGeom>
              <a:avLst/>
              <a:gdLst/>
              <a:ahLst/>
              <a:cxnLst/>
              <a:rect l="l" t="t" r="r" b="b"/>
              <a:pathLst>
                <a:path w="3740" h="2790" extrusionOk="0">
                  <a:moveTo>
                    <a:pt x="1666" y="1"/>
                  </a:moveTo>
                  <a:cubicBezTo>
                    <a:pt x="1534" y="1"/>
                    <a:pt x="1401" y="88"/>
                    <a:pt x="1395" y="262"/>
                  </a:cubicBezTo>
                  <a:cubicBezTo>
                    <a:pt x="1383" y="370"/>
                    <a:pt x="1383" y="478"/>
                    <a:pt x="1383" y="587"/>
                  </a:cubicBezTo>
                  <a:cubicBezTo>
                    <a:pt x="987" y="599"/>
                    <a:pt x="590" y="623"/>
                    <a:pt x="217" y="683"/>
                  </a:cubicBezTo>
                  <a:cubicBezTo>
                    <a:pt x="1" y="707"/>
                    <a:pt x="1" y="983"/>
                    <a:pt x="217" y="1007"/>
                  </a:cubicBezTo>
                  <a:cubicBezTo>
                    <a:pt x="590" y="1055"/>
                    <a:pt x="987" y="1079"/>
                    <a:pt x="1383" y="1091"/>
                  </a:cubicBezTo>
                  <a:cubicBezTo>
                    <a:pt x="1395" y="1596"/>
                    <a:pt x="1431" y="2089"/>
                    <a:pt x="1455" y="2582"/>
                  </a:cubicBezTo>
                  <a:cubicBezTo>
                    <a:pt x="1461" y="2720"/>
                    <a:pt x="1564" y="2789"/>
                    <a:pt x="1666" y="2789"/>
                  </a:cubicBezTo>
                  <a:cubicBezTo>
                    <a:pt x="1768" y="2789"/>
                    <a:pt x="1870" y="2720"/>
                    <a:pt x="1876" y="2582"/>
                  </a:cubicBezTo>
                  <a:cubicBezTo>
                    <a:pt x="1900" y="2101"/>
                    <a:pt x="1936" y="1596"/>
                    <a:pt x="1948" y="1103"/>
                  </a:cubicBezTo>
                  <a:cubicBezTo>
                    <a:pt x="2441" y="1103"/>
                    <a:pt x="2934" y="1091"/>
                    <a:pt x="3415" y="1091"/>
                  </a:cubicBezTo>
                  <a:cubicBezTo>
                    <a:pt x="3419" y="1092"/>
                    <a:pt x="3422" y="1092"/>
                    <a:pt x="3426" y="1092"/>
                  </a:cubicBezTo>
                  <a:cubicBezTo>
                    <a:pt x="3739" y="1092"/>
                    <a:pt x="3736" y="587"/>
                    <a:pt x="3415" y="587"/>
                  </a:cubicBezTo>
                  <a:lnTo>
                    <a:pt x="1948" y="587"/>
                  </a:lnTo>
                  <a:cubicBezTo>
                    <a:pt x="1948" y="478"/>
                    <a:pt x="1948" y="370"/>
                    <a:pt x="1936" y="262"/>
                  </a:cubicBezTo>
                  <a:cubicBezTo>
                    <a:pt x="1930" y="88"/>
                    <a:pt x="1798" y="1"/>
                    <a:pt x="16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36" name="Google Shape;36;p2"/>
            <p:cNvSpPr/>
            <p:nvPr/>
          </p:nvSpPr>
          <p:spPr>
            <a:xfrm>
              <a:off x="8712160" y="1192870"/>
              <a:ext cx="234955" cy="169206"/>
            </a:xfrm>
            <a:custGeom>
              <a:avLst/>
              <a:gdLst/>
              <a:ahLst/>
              <a:cxnLst/>
              <a:rect l="l" t="t" r="r" b="b"/>
              <a:pathLst>
                <a:path w="3427" h="2468" extrusionOk="0">
                  <a:moveTo>
                    <a:pt x="1387" y="0"/>
                  </a:moveTo>
                  <a:cubicBezTo>
                    <a:pt x="1278" y="0"/>
                    <a:pt x="1167" y="75"/>
                    <a:pt x="1143" y="225"/>
                  </a:cubicBezTo>
                  <a:cubicBezTo>
                    <a:pt x="1119" y="454"/>
                    <a:pt x="1106" y="670"/>
                    <a:pt x="1119" y="911"/>
                  </a:cubicBezTo>
                  <a:cubicBezTo>
                    <a:pt x="818" y="911"/>
                    <a:pt x="517" y="923"/>
                    <a:pt x="217" y="923"/>
                  </a:cubicBezTo>
                  <a:cubicBezTo>
                    <a:pt x="1" y="935"/>
                    <a:pt x="1" y="1271"/>
                    <a:pt x="217" y="1271"/>
                  </a:cubicBezTo>
                  <a:cubicBezTo>
                    <a:pt x="517" y="1283"/>
                    <a:pt x="830" y="1295"/>
                    <a:pt x="1131" y="1295"/>
                  </a:cubicBezTo>
                  <a:cubicBezTo>
                    <a:pt x="1143" y="1620"/>
                    <a:pt x="1167" y="1944"/>
                    <a:pt x="1179" y="2269"/>
                  </a:cubicBezTo>
                  <a:cubicBezTo>
                    <a:pt x="1185" y="2401"/>
                    <a:pt x="1287" y="2467"/>
                    <a:pt x="1387" y="2467"/>
                  </a:cubicBezTo>
                  <a:cubicBezTo>
                    <a:pt x="1488" y="2467"/>
                    <a:pt x="1587" y="2401"/>
                    <a:pt x="1587" y="2269"/>
                  </a:cubicBezTo>
                  <a:cubicBezTo>
                    <a:pt x="1599" y="1957"/>
                    <a:pt x="1623" y="1632"/>
                    <a:pt x="1647" y="1307"/>
                  </a:cubicBezTo>
                  <a:cubicBezTo>
                    <a:pt x="2140" y="1319"/>
                    <a:pt x="2633" y="1331"/>
                    <a:pt x="3126" y="1331"/>
                  </a:cubicBezTo>
                  <a:cubicBezTo>
                    <a:pt x="3130" y="1332"/>
                    <a:pt x="3133" y="1332"/>
                    <a:pt x="3137" y="1332"/>
                  </a:cubicBezTo>
                  <a:cubicBezTo>
                    <a:pt x="3426" y="1332"/>
                    <a:pt x="3423" y="863"/>
                    <a:pt x="3126" y="863"/>
                  </a:cubicBezTo>
                  <a:cubicBezTo>
                    <a:pt x="2633" y="875"/>
                    <a:pt x="2152" y="887"/>
                    <a:pt x="1659" y="887"/>
                  </a:cubicBezTo>
                  <a:cubicBezTo>
                    <a:pt x="1659" y="670"/>
                    <a:pt x="1647" y="442"/>
                    <a:pt x="1623" y="225"/>
                  </a:cubicBezTo>
                  <a:cubicBezTo>
                    <a:pt x="1605" y="75"/>
                    <a:pt x="1497" y="0"/>
                    <a:pt x="13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37" name="Google Shape;37;p2"/>
            <p:cNvSpPr/>
            <p:nvPr/>
          </p:nvSpPr>
          <p:spPr>
            <a:xfrm rot="-5564026">
              <a:off x="8888536" y="1560003"/>
              <a:ext cx="264644" cy="134996"/>
            </a:xfrm>
            <a:custGeom>
              <a:avLst/>
              <a:gdLst/>
              <a:ahLst/>
              <a:cxnLst/>
              <a:rect l="l" t="t" r="r" b="b"/>
              <a:pathLst>
                <a:path w="3860" h="1969" extrusionOk="0">
                  <a:moveTo>
                    <a:pt x="1879" y="0"/>
                  </a:moveTo>
                  <a:cubicBezTo>
                    <a:pt x="1814" y="0"/>
                    <a:pt x="1746" y="25"/>
                    <a:pt x="1683" y="81"/>
                  </a:cubicBezTo>
                  <a:cubicBezTo>
                    <a:pt x="1563" y="189"/>
                    <a:pt x="1491" y="333"/>
                    <a:pt x="1443" y="478"/>
                  </a:cubicBezTo>
                  <a:cubicBezTo>
                    <a:pt x="1046" y="454"/>
                    <a:pt x="661" y="430"/>
                    <a:pt x="265" y="405"/>
                  </a:cubicBezTo>
                  <a:cubicBezTo>
                    <a:pt x="60" y="405"/>
                    <a:pt x="0" y="754"/>
                    <a:pt x="216" y="778"/>
                  </a:cubicBezTo>
                  <a:cubicBezTo>
                    <a:pt x="601" y="838"/>
                    <a:pt x="974" y="886"/>
                    <a:pt x="1358" y="934"/>
                  </a:cubicBezTo>
                  <a:cubicBezTo>
                    <a:pt x="1358" y="983"/>
                    <a:pt x="1346" y="1031"/>
                    <a:pt x="1346" y="1079"/>
                  </a:cubicBezTo>
                  <a:cubicBezTo>
                    <a:pt x="1346" y="1331"/>
                    <a:pt x="1370" y="1692"/>
                    <a:pt x="1587" y="1836"/>
                  </a:cubicBezTo>
                  <a:lnTo>
                    <a:pt x="1587" y="1848"/>
                  </a:lnTo>
                  <a:cubicBezTo>
                    <a:pt x="1626" y="1931"/>
                    <a:pt x="1700" y="1968"/>
                    <a:pt x="1771" y="1968"/>
                  </a:cubicBezTo>
                  <a:cubicBezTo>
                    <a:pt x="1875" y="1968"/>
                    <a:pt x="1971" y="1888"/>
                    <a:pt x="1935" y="1752"/>
                  </a:cubicBezTo>
                  <a:cubicBezTo>
                    <a:pt x="1935" y="1752"/>
                    <a:pt x="1935" y="1740"/>
                    <a:pt x="1923" y="1728"/>
                  </a:cubicBezTo>
                  <a:cubicBezTo>
                    <a:pt x="2008" y="1560"/>
                    <a:pt x="1947" y="1379"/>
                    <a:pt x="1960" y="1175"/>
                  </a:cubicBezTo>
                  <a:cubicBezTo>
                    <a:pt x="1960" y="1115"/>
                    <a:pt x="1972" y="1055"/>
                    <a:pt x="1984" y="1007"/>
                  </a:cubicBezTo>
                  <a:cubicBezTo>
                    <a:pt x="2452" y="1055"/>
                    <a:pt x="2921" y="1103"/>
                    <a:pt x="3390" y="1175"/>
                  </a:cubicBezTo>
                  <a:cubicBezTo>
                    <a:pt x="3413" y="1179"/>
                    <a:pt x="3434" y="1181"/>
                    <a:pt x="3455" y="1181"/>
                  </a:cubicBezTo>
                  <a:cubicBezTo>
                    <a:pt x="3807" y="1181"/>
                    <a:pt x="3860" y="633"/>
                    <a:pt x="3462" y="622"/>
                  </a:cubicBezTo>
                  <a:cubicBezTo>
                    <a:pt x="3017" y="610"/>
                    <a:pt x="2573" y="574"/>
                    <a:pt x="2128" y="538"/>
                  </a:cubicBezTo>
                  <a:cubicBezTo>
                    <a:pt x="2140" y="478"/>
                    <a:pt x="2152" y="430"/>
                    <a:pt x="2164" y="369"/>
                  </a:cubicBezTo>
                  <a:cubicBezTo>
                    <a:pt x="2199" y="169"/>
                    <a:pt x="2050" y="0"/>
                    <a:pt x="18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38" name="Google Shape;38;p2"/>
            <p:cNvSpPr/>
            <p:nvPr/>
          </p:nvSpPr>
          <p:spPr>
            <a:xfrm>
              <a:off x="8590192" y="950100"/>
              <a:ext cx="206708" cy="175239"/>
            </a:xfrm>
            <a:custGeom>
              <a:avLst/>
              <a:gdLst/>
              <a:ahLst/>
              <a:cxnLst/>
              <a:rect l="l" t="t" r="r" b="b"/>
              <a:pathLst>
                <a:path w="3015" h="2556" extrusionOk="0">
                  <a:moveTo>
                    <a:pt x="1413" y="1"/>
                  </a:moveTo>
                  <a:cubicBezTo>
                    <a:pt x="1278" y="1"/>
                    <a:pt x="1142" y="94"/>
                    <a:pt x="1118" y="280"/>
                  </a:cubicBezTo>
                  <a:cubicBezTo>
                    <a:pt x="1094" y="485"/>
                    <a:pt x="1094" y="701"/>
                    <a:pt x="1094" y="930"/>
                  </a:cubicBezTo>
                  <a:cubicBezTo>
                    <a:pt x="806" y="930"/>
                    <a:pt x="529" y="942"/>
                    <a:pt x="253" y="954"/>
                  </a:cubicBezTo>
                  <a:cubicBezTo>
                    <a:pt x="0" y="966"/>
                    <a:pt x="0" y="1338"/>
                    <a:pt x="253" y="1350"/>
                  </a:cubicBezTo>
                  <a:cubicBezTo>
                    <a:pt x="541" y="1362"/>
                    <a:pt x="818" y="1374"/>
                    <a:pt x="1106" y="1386"/>
                  </a:cubicBezTo>
                  <a:cubicBezTo>
                    <a:pt x="1118" y="1699"/>
                    <a:pt x="1154" y="2011"/>
                    <a:pt x="1166" y="2312"/>
                  </a:cubicBezTo>
                  <a:cubicBezTo>
                    <a:pt x="1179" y="2474"/>
                    <a:pt x="1296" y="2555"/>
                    <a:pt x="1413" y="2555"/>
                  </a:cubicBezTo>
                  <a:cubicBezTo>
                    <a:pt x="1530" y="2555"/>
                    <a:pt x="1647" y="2474"/>
                    <a:pt x="1659" y="2312"/>
                  </a:cubicBezTo>
                  <a:cubicBezTo>
                    <a:pt x="1683" y="2023"/>
                    <a:pt x="1707" y="1711"/>
                    <a:pt x="1731" y="1398"/>
                  </a:cubicBezTo>
                  <a:cubicBezTo>
                    <a:pt x="2044" y="1398"/>
                    <a:pt x="2369" y="1410"/>
                    <a:pt x="2693" y="1410"/>
                  </a:cubicBezTo>
                  <a:cubicBezTo>
                    <a:pt x="2697" y="1411"/>
                    <a:pt x="2700" y="1411"/>
                    <a:pt x="2704" y="1411"/>
                  </a:cubicBezTo>
                  <a:cubicBezTo>
                    <a:pt x="3014" y="1411"/>
                    <a:pt x="3014" y="893"/>
                    <a:pt x="2704" y="893"/>
                  </a:cubicBezTo>
                  <a:cubicBezTo>
                    <a:pt x="2700" y="893"/>
                    <a:pt x="2697" y="893"/>
                    <a:pt x="2693" y="893"/>
                  </a:cubicBezTo>
                  <a:lnTo>
                    <a:pt x="1743" y="905"/>
                  </a:lnTo>
                  <a:cubicBezTo>
                    <a:pt x="1743" y="689"/>
                    <a:pt x="1731" y="485"/>
                    <a:pt x="1707" y="280"/>
                  </a:cubicBezTo>
                  <a:cubicBezTo>
                    <a:pt x="1683" y="94"/>
                    <a:pt x="1548" y="1"/>
                    <a:pt x="141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39" name="Google Shape;39;p2"/>
            <p:cNvSpPr/>
            <p:nvPr/>
          </p:nvSpPr>
          <p:spPr>
            <a:xfrm>
              <a:off x="8948349" y="951128"/>
              <a:ext cx="220763" cy="195190"/>
            </a:xfrm>
            <a:custGeom>
              <a:avLst/>
              <a:gdLst/>
              <a:ahLst/>
              <a:cxnLst/>
              <a:rect l="l" t="t" r="r" b="b"/>
              <a:pathLst>
                <a:path w="3220" h="2847" extrusionOk="0">
                  <a:moveTo>
                    <a:pt x="1782" y="1"/>
                  </a:moveTo>
                  <a:cubicBezTo>
                    <a:pt x="1668" y="1"/>
                    <a:pt x="1558" y="62"/>
                    <a:pt x="1520" y="205"/>
                  </a:cubicBezTo>
                  <a:cubicBezTo>
                    <a:pt x="1436" y="482"/>
                    <a:pt x="1376" y="758"/>
                    <a:pt x="1316" y="1035"/>
                  </a:cubicBezTo>
                  <a:cubicBezTo>
                    <a:pt x="967" y="987"/>
                    <a:pt x="619" y="951"/>
                    <a:pt x="270" y="903"/>
                  </a:cubicBezTo>
                  <a:cubicBezTo>
                    <a:pt x="263" y="902"/>
                    <a:pt x="257" y="901"/>
                    <a:pt x="250" y="901"/>
                  </a:cubicBezTo>
                  <a:cubicBezTo>
                    <a:pt x="50" y="901"/>
                    <a:pt x="1" y="1252"/>
                    <a:pt x="222" y="1287"/>
                  </a:cubicBezTo>
                  <a:cubicBezTo>
                    <a:pt x="559" y="1347"/>
                    <a:pt x="895" y="1395"/>
                    <a:pt x="1232" y="1455"/>
                  </a:cubicBezTo>
                  <a:cubicBezTo>
                    <a:pt x="1148" y="1816"/>
                    <a:pt x="1075" y="2189"/>
                    <a:pt x="1003" y="2549"/>
                  </a:cubicBezTo>
                  <a:cubicBezTo>
                    <a:pt x="967" y="2731"/>
                    <a:pt x="1106" y="2846"/>
                    <a:pt x="1240" y="2846"/>
                  </a:cubicBezTo>
                  <a:cubicBezTo>
                    <a:pt x="1328" y="2846"/>
                    <a:pt x="1415" y="2796"/>
                    <a:pt x="1448" y="2682"/>
                  </a:cubicBezTo>
                  <a:cubicBezTo>
                    <a:pt x="1556" y="2297"/>
                    <a:pt x="1677" y="1924"/>
                    <a:pt x="1785" y="1540"/>
                  </a:cubicBezTo>
                  <a:cubicBezTo>
                    <a:pt x="2121" y="1600"/>
                    <a:pt x="2470" y="1648"/>
                    <a:pt x="2806" y="1708"/>
                  </a:cubicBezTo>
                  <a:cubicBezTo>
                    <a:pt x="2826" y="1711"/>
                    <a:pt x="2845" y="1713"/>
                    <a:pt x="2863" y="1713"/>
                  </a:cubicBezTo>
                  <a:cubicBezTo>
                    <a:pt x="3174" y="1713"/>
                    <a:pt x="3219" y="1249"/>
                    <a:pt x="2879" y="1215"/>
                  </a:cubicBezTo>
                  <a:cubicBezTo>
                    <a:pt x="2554" y="1179"/>
                    <a:pt x="2229" y="1143"/>
                    <a:pt x="1905" y="1095"/>
                  </a:cubicBezTo>
                  <a:cubicBezTo>
                    <a:pt x="1965" y="854"/>
                    <a:pt x="2025" y="614"/>
                    <a:pt x="2085" y="362"/>
                  </a:cubicBezTo>
                  <a:cubicBezTo>
                    <a:pt x="2136" y="144"/>
                    <a:pt x="1955" y="1"/>
                    <a:pt x="178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40" name="Google Shape;40;p2"/>
            <p:cNvSpPr/>
            <p:nvPr/>
          </p:nvSpPr>
          <p:spPr>
            <a:xfrm>
              <a:off x="8333846" y="1170588"/>
              <a:ext cx="256414" cy="191282"/>
            </a:xfrm>
            <a:custGeom>
              <a:avLst/>
              <a:gdLst/>
              <a:ahLst/>
              <a:cxnLst/>
              <a:rect l="l" t="t" r="r" b="b"/>
              <a:pathLst>
                <a:path w="3740" h="2790" extrusionOk="0">
                  <a:moveTo>
                    <a:pt x="1666" y="1"/>
                  </a:moveTo>
                  <a:cubicBezTo>
                    <a:pt x="1534" y="1"/>
                    <a:pt x="1401" y="88"/>
                    <a:pt x="1395" y="262"/>
                  </a:cubicBezTo>
                  <a:cubicBezTo>
                    <a:pt x="1383" y="370"/>
                    <a:pt x="1383" y="478"/>
                    <a:pt x="1383" y="587"/>
                  </a:cubicBezTo>
                  <a:cubicBezTo>
                    <a:pt x="987" y="599"/>
                    <a:pt x="590" y="623"/>
                    <a:pt x="217" y="683"/>
                  </a:cubicBezTo>
                  <a:cubicBezTo>
                    <a:pt x="1" y="707"/>
                    <a:pt x="1" y="983"/>
                    <a:pt x="217" y="1007"/>
                  </a:cubicBezTo>
                  <a:cubicBezTo>
                    <a:pt x="590" y="1055"/>
                    <a:pt x="987" y="1079"/>
                    <a:pt x="1383" y="1091"/>
                  </a:cubicBezTo>
                  <a:cubicBezTo>
                    <a:pt x="1395" y="1596"/>
                    <a:pt x="1431" y="2089"/>
                    <a:pt x="1455" y="2582"/>
                  </a:cubicBezTo>
                  <a:cubicBezTo>
                    <a:pt x="1461" y="2720"/>
                    <a:pt x="1564" y="2789"/>
                    <a:pt x="1666" y="2789"/>
                  </a:cubicBezTo>
                  <a:cubicBezTo>
                    <a:pt x="1768" y="2789"/>
                    <a:pt x="1870" y="2720"/>
                    <a:pt x="1876" y="2582"/>
                  </a:cubicBezTo>
                  <a:cubicBezTo>
                    <a:pt x="1900" y="2101"/>
                    <a:pt x="1936" y="1596"/>
                    <a:pt x="1948" y="1103"/>
                  </a:cubicBezTo>
                  <a:cubicBezTo>
                    <a:pt x="2441" y="1103"/>
                    <a:pt x="2934" y="1091"/>
                    <a:pt x="3415" y="1091"/>
                  </a:cubicBezTo>
                  <a:cubicBezTo>
                    <a:pt x="3419" y="1092"/>
                    <a:pt x="3422" y="1092"/>
                    <a:pt x="3426" y="1092"/>
                  </a:cubicBezTo>
                  <a:cubicBezTo>
                    <a:pt x="3739" y="1092"/>
                    <a:pt x="3736" y="587"/>
                    <a:pt x="3415" y="587"/>
                  </a:cubicBezTo>
                  <a:lnTo>
                    <a:pt x="1948" y="587"/>
                  </a:lnTo>
                  <a:cubicBezTo>
                    <a:pt x="1948" y="478"/>
                    <a:pt x="1948" y="370"/>
                    <a:pt x="1936" y="262"/>
                  </a:cubicBezTo>
                  <a:cubicBezTo>
                    <a:pt x="1930" y="88"/>
                    <a:pt x="1798" y="1"/>
                    <a:pt x="16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41" name="Google Shape;41;p2"/>
            <p:cNvSpPr/>
            <p:nvPr/>
          </p:nvSpPr>
          <p:spPr>
            <a:xfrm>
              <a:off x="7712488" y="520025"/>
              <a:ext cx="264847" cy="135337"/>
            </a:xfrm>
            <a:custGeom>
              <a:avLst/>
              <a:gdLst/>
              <a:ahLst/>
              <a:cxnLst/>
              <a:rect l="l" t="t" r="r" b="b"/>
              <a:pathLst>
                <a:path w="3863" h="1974" extrusionOk="0">
                  <a:moveTo>
                    <a:pt x="1881" y="0"/>
                  </a:moveTo>
                  <a:cubicBezTo>
                    <a:pt x="1815" y="0"/>
                    <a:pt x="1746" y="26"/>
                    <a:pt x="1683" y="86"/>
                  </a:cubicBezTo>
                  <a:cubicBezTo>
                    <a:pt x="1563" y="194"/>
                    <a:pt x="1491" y="339"/>
                    <a:pt x="1443" y="483"/>
                  </a:cubicBezTo>
                  <a:cubicBezTo>
                    <a:pt x="1046" y="459"/>
                    <a:pt x="661" y="423"/>
                    <a:pt x="265" y="411"/>
                  </a:cubicBezTo>
                  <a:cubicBezTo>
                    <a:pt x="60" y="411"/>
                    <a:pt x="0" y="747"/>
                    <a:pt x="216" y="783"/>
                  </a:cubicBezTo>
                  <a:cubicBezTo>
                    <a:pt x="601" y="843"/>
                    <a:pt x="974" y="892"/>
                    <a:pt x="1358" y="928"/>
                  </a:cubicBezTo>
                  <a:cubicBezTo>
                    <a:pt x="1358" y="988"/>
                    <a:pt x="1346" y="1036"/>
                    <a:pt x="1346" y="1084"/>
                  </a:cubicBezTo>
                  <a:cubicBezTo>
                    <a:pt x="1346" y="1336"/>
                    <a:pt x="1370" y="1685"/>
                    <a:pt x="1587" y="1841"/>
                  </a:cubicBezTo>
                  <a:lnTo>
                    <a:pt x="1587" y="1853"/>
                  </a:lnTo>
                  <a:cubicBezTo>
                    <a:pt x="1626" y="1936"/>
                    <a:pt x="1700" y="1973"/>
                    <a:pt x="1771" y="1973"/>
                  </a:cubicBezTo>
                  <a:cubicBezTo>
                    <a:pt x="1875" y="1973"/>
                    <a:pt x="1971" y="1893"/>
                    <a:pt x="1935" y="1757"/>
                  </a:cubicBezTo>
                  <a:cubicBezTo>
                    <a:pt x="1935" y="1745"/>
                    <a:pt x="1935" y="1745"/>
                    <a:pt x="1923" y="1733"/>
                  </a:cubicBezTo>
                  <a:cubicBezTo>
                    <a:pt x="2008" y="1565"/>
                    <a:pt x="1947" y="1372"/>
                    <a:pt x="1960" y="1180"/>
                  </a:cubicBezTo>
                  <a:cubicBezTo>
                    <a:pt x="1960" y="1120"/>
                    <a:pt x="1972" y="1060"/>
                    <a:pt x="1984" y="1000"/>
                  </a:cubicBezTo>
                  <a:cubicBezTo>
                    <a:pt x="2452" y="1060"/>
                    <a:pt x="2921" y="1108"/>
                    <a:pt x="3390" y="1180"/>
                  </a:cubicBezTo>
                  <a:cubicBezTo>
                    <a:pt x="3409" y="1183"/>
                    <a:pt x="3428" y="1184"/>
                    <a:pt x="3446" y="1184"/>
                  </a:cubicBezTo>
                  <a:cubicBezTo>
                    <a:pt x="3806" y="1184"/>
                    <a:pt x="3863" y="638"/>
                    <a:pt x="3462" y="627"/>
                  </a:cubicBezTo>
                  <a:cubicBezTo>
                    <a:pt x="3017" y="603"/>
                    <a:pt x="2573" y="579"/>
                    <a:pt x="2128" y="543"/>
                  </a:cubicBezTo>
                  <a:cubicBezTo>
                    <a:pt x="2140" y="483"/>
                    <a:pt x="2152" y="423"/>
                    <a:pt x="2164" y="375"/>
                  </a:cubicBezTo>
                  <a:cubicBezTo>
                    <a:pt x="2199" y="175"/>
                    <a:pt x="2051" y="0"/>
                    <a:pt x="188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42" name="Google Shape;42;p2"/>
            <p:cNvSpPr/>
            <p:nvPr/>
          </p:nvSpPr>
          <p:spPr>
            <a:xfrm>
              <a:off x="7466088" y="287780"/>
              <a:ext cx="264642" cy="134995"/>
            </a:xfrm>
            <a:custGeom>
              <a:avLst/>
              <a:gdLst/>
              <a:ahLst/>
              <a:cxnLst/>
              <a:rect l="l" t="t" r="r" b="b"/>
              <a:pathLst>
                <a:path w="3860" h="1969" extrusionOk="0">
                  <a:moveTo>
                    <a:pt x="1879" y="0"/>
                  </a:moveTo>
                  <a:cubicBezTo>
                    <a:pt x="1814" y="0"/>
                    <a:pt x="1746" y="25"/>
                    <a:pt x="1683" y="81"/>
                  </a:cubicBezTo>
                  <a:cubicBezTo>
                    <a:pt x="1563" y="189"/>
                    <a:pt x="1491" y="333"/>
                    <a:pt x="1443" y="478"/>
                  </a:cubicBezTo>
                  <a:cubicBezTo>
                    <a:pt x="1046" y="454"/>
                    <a:pt x="661" y="430"/>
                    <a:pt x="265" y="405"/>
                  </a:cubicBezTo>
                  <a:cubicBezTo>
                    <a:pt x="60" y="405"/>
                    <a:pt x="0" y="754"/>
                    <a:pt x="216" y="778"/>
                  </a:cubicBezTo>
                  <a:cubicBezTo>
                    <a:pt x="601" y="838"/>
                    <a:pt x="974" y="886"/>
                    <a:pt x="1358" y="934"/>
                  </a:cubicBezTo>
                  <a:cubicBezTo>
                    <a:pt x="1358" y="983"/>
                    <a:pt x="1346" y="1031"/>
                    <a:pt x="1346" y="1079"/>
                  </a:cubicBezTo>
                  <a:cubicBezTo>
                    <a:pt x="1346" y="1331"/>
                    <a:pt x="1370" y="1692"/>
                    <a:pt x="1587" y="1836"/>
                  </a:cubicBezTo>
                  <a:lnTo>
                    <a:pt x="1587" y="1848"/>
                  </a:lnTo>
                  <a:cubicBezTo>
                    <a:pt x="1626" y="1931"/>
                    <a:pt x="1700" y="1968"/>
                    <a:pt x="1771" y="1968"/>
                  </a:cubicBezTo>
                  <a:cubicBezTo>
                    <a:pt x="1875" y="1968"/>
                    <a:pt x="1971" y="1888"/>
                    <a:pt x="1935" y="1752"/>
                  </a:cubicBezTo>
                  <a:cubicBezTo>
                    <a:pt x="1935" y="1752"/>
                    <a:pt x="1935" y="1740"/>
                    <a:pt x="1923" y="1728"/>
                  </a:cubicBezTo>
                  <a:cubicBezTo>
                    <a:pt x="2008" y="1560"/>
                    <a:pt x="1947" y="1379"/>
                    <a:pt x="1960" y="1175"/>
                  </a:cubicBezTo>
                  <a:cubicBezTo>
                    <a:pt x="1960" y="1115"/>
                    <a:pt x="1972" y="1055"/>
                    <a:pt x="1984" y="1007"/>
                  </a:cubicBezTo>
                  <a:cubicBezTo>
                    <a:pt x="2452" y="1055"/>
                    <a:pt x="2921" y="1103"/>
                    <a:pt x="3390" y="1175"/>
                  </a:cubicBezTo>
                  <a:cubicBezTo>
                    <a:pt x="3413" y="1179"/>
                    <a:pt x="3434" y="1181"/>
                    <a:pt x="3455" y="1181"/>
                  </a:cubicBezTo>
                  <a:cubicBezTo>
                    <a:pt x="3807" y="1181"/>
                    <a:pt x="3860" y="633"/>
                    <a:pt x="3462" y="622"/>
                  </a:cubicBezTo>
                  <a:cubicBezTo>
                    <a:pt x="3017" y="610"/>
                    <a:pt x="2573" y="574"/>
                    <a:pt x="2128" y="538"/>
                  </a:cubicBezTo>
                  <a:cubicBezTo>
                    <a:pt x="2140" y="478"/>
                    <a:pt x="2152" y="430"/>
                    <a:pt x="2164" y="369"/>
                  </a:cubicBezTo>
                  <a:cubicBezTo>
                    <a:pt x="2199" y="169"/>
                    <a:pt x="2050" y="0"/>
                    <a:pt x="18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43" name="Google Shape;43;p2"/>
            <p:cNvSpPr/>
            <p:nvPr/>
          </p:nvSpPr>
          <p:spPr>
            <a:xfrm>
              <a:off x="8170674" y="928572"/>
              <a:ext cx="220695" cy="178667"/>
            </a:xfrm>
            <a:custGeom>
              <a:avLst/>
              <a:gdLst/>
              <a:ahLst/>
              <a:cxnLst/>
              <a:rect l="l" t="t" r="r" b="b"/>
              <a:pathLst>
                <a:path w="3219" h="2606" extrusionOk="0">
                  <a:moveTo>
                    <a:pt x="1655" y="0"/>
                  </a:moveTo>
                  <a:cubicBezTo>
                    <a:pt x="1566" y="0"/>
                    <a:pt x="1477" y="39"/>
                    <a:pt x="1419" y="126"/>
                  </a:cubicBezTo>
                  <a:cubicBezTo>
                    <a:pt x="1251" y="378"/>
                    <a:pt x="1155" y="655"/>
                    <a:pt x="1095" y="943"/>
                  </a:cubicBezTo>
                  <a:cubicBezTo>
                    <a:pt x="818" y="955"/>
                    <a:pt x="542" y="955"/>
                    <a:pt x="265" y="967"/>
                  </a:cubicBezTo>
                  <a:cubicBezTo>
                    <a:pt x="1" y="979"/>
                    <a:pt x="1" y="1364"/>
                    <a:pt x="265" y="1376"/>
                  </a:cubicBezTo>
                  <a:cubicBezTo>
                    <a:pt x="530" y="1388"/>
                    <a:pt x="794" y="1400"/>
                    <a:pt x="1071" y="1400"/>
                  </a:cubicBezTo>
                  <a:cubicBezTo>
                    <a:pt x="1059" y="1748"/>
                    <a:pt x="1107" y="2097"/>
                    <a:pt x="1191" y="2410"/>
                  </a:cubicBezTo>
                  <a:cubicBezTo>
                    <a:pt x="1224" y="2547"/>
                    <a:pt x="1326" y="2606"/>
                    <a:pt x="1433" y="2606"/>
                  </a:cubicBezTo>
                  <a:cubicBezTo>
                    <a:pt x="1598" y="2606"/>
                    <a:pt x="1776" y="2465"/>
                    <a:pt x="1732" y="2253"/>
                  </a:cubicBezTo>
                  <a:cubicBezTo>
                    <a:pt x="1672" y="1953"/>
                    <a:pt x="1672" y="1676"/>
                    <a:pt x="1696" y="1412"/>
                  </a:cubicBezTo>
                  <a:cubicBezTo>
                    <a:pt x="2092" y="1412"/>
                    <a:pt x="2489" y="1424"/>
                    <a:pt x="2886" y="1436"/>
                  </a:cubicBezTo>
                  <a:cubicBezTo>
                    <a:pt x="2889" y="1436"/>
                    <a:pt x="2893" y="1436"/>
                    <a:pt x="2897" y="1436"/>
                  </a:cubicBezTo>
                  <a:cubicBezTo>
                    <a:pt x="3215" y="1436"/>
                    <a:pt x="3219" y="918"/>
                    <a:pt x="2907" y="918"/>
                  </a:cubicBezTo>
                  <a:cubicBezTo>
                    <a:pt x="2900" y="918"/>
                    <a:pt x="2893" y="918"/>
                    <a:pt x="2886" y="919"/>
                  </a:cubicBezTo>
                  <a:cubicBezTo>
                    <a:pt x="2513" y="931"/>
                    <a:pt x="2153" y="931"/>
                    <a:pt x="1780" y="943"/>
                  </a:cubicBezTo>
                  <a:cubicBezTo>
                    <a:pt x="1828" y="751"/>
                    <a:pt x="1876" y="558"/>
                    <a:pt x="1936" y="354"/>
                  </a:cubicBezTo>
                  <a:cubicBezTo>
                    <a:pt x="1991" y="141"/>
                    <a:pt x="1824" y="0"/>
                    <a:pt x="16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44" name="Google Shape;44;p2"/>
            <p:cNvSpPr/>
            <p:nvPr/>
          </p:nvSpPr>
          <p:spPr>
            <a:xfrm>
              <a:off x="8170674" y="928572"/>
              <a:ext cx="220695" cy="178667"/>
            </a:xfrm>
            <a:custGeom>
              <a:avLst/>
              <a:gdLst/>
              <a:ahLst/>
              <a:cxnLst/>
              <a:rect l="l" t="t" r="r" b="b"/>
              <a:pathLst>
                <a:path w="3219" h="2606" extrusionOk="0">
                  <a:moveTo>
                    <a:pt x="1655" y="0"/>
                  </a:moveTo>
                  <a:cubicBezTo>
                    <a:pt x="1566" y="0"/>
                    <a:pt x="1477" y="39"/>
                    <a:pt x="1419" y="126"/>
                  </a:cubicBezTo>
                  <a:cubicBezTo>
                    <a:pt x="1251" y="378"/>
                    <a:pt x="1155" y="655"/>
                    <a:pt x="1095" y="943"/>
                  </a:cubicBezTo>
                  <a:cubicBezTo>
                    <a:pt x="818" y="955"/>
                    <a:pt x="542" y="955"/>
                    <a:pt x="265" y="967"/>
                  </a:cubicBezTo>
                  <a:cubicBezTo>
                    <a:pt x="1" y="979"/>
                    <a:pt x="1" y="1364"/>
                    <a:pt x="265" y="1376"/>
                  </a:cubicBezTo>
                  <a:cubicBezTo>
                    <a:pt x="530" y="1388"/>
                    <a:pt x="794" y="1400"/>
                    <a:pt x="1071" y="1400"/>
                  </a:cubicBezTo>
                  <a:cubicBezTo>
                    <a:pt x="1059" y="1748"/>
                    <a:pt x="1107" y="2097"/>
                    <a:pt x="1191" y="2410"/>
                  </a:cubicBezTo>
                  <a:cubicBezTo>
                    <a:pt x="1224" y="2547"/>
                    <a:pt x="1326" y="2606"/>
                    <a:pt x="1433" y="2606"/>
                  </a:cubicBezTo>
                  <a:cubicBezTo>
                    <a:pt x="1598" y="2606"/>
                    <a:pt x="1776" y="2465"/>
                    <a:pt x="1732" y="2253"/>
                  </a:cubicBezTo>
                  <a:cubicBezTo>
                    <a:pt x="1672" y="1953"/>
                    <a:pt x="1672" y="1676"/>
                    <a:pt x="1696" y="1412"/>
                  </a:cubicBezTo>
                  <a:cubicBezTo>
                    <a:pt x="2092" y="1412"/>
                    <a:pt x="2489" y="1424"/>
                    <a:pt x="2886" y="1436"/>
                  </a:cubicBezTo>
                  <a:cubicBezTo>
                    <a:pt x="2889" y="1436"/>
                    <a:pt x="2893" y="1436"/>
                    <a:pt x="2897" y="1436"/>
                  </a:cubicBezTo>
                  <a:cubicBezTo>
                    <a:pt x="3215" y="1436"/>
                    <a:pt x="3219" y="918"/>
                    <a:pt x="2907" y="918"/>
                  </a:cubicBezTo>
                  <a:cubicBezTo>
                    <a:pt x="2900" y="918"/>
                    <a:pt x="2893" y="918"/>
                    <a:pt x="2886" y="919"/>
                  </a:cubicBezTo>
                  <a:cubicBezTo>
                    <a:pt x="2513" y="931"/>
                    <a:pt x="2153" y="931"/>
                    <a:pt x="1780" y="943"/>
                  </a:cubicBezTo>
                  <a:cubicBezTo>
                    <a:pt x="1828" y="751"/>
                    <a:pt x="1876" y="558"/>
                    <a:pt x="1936" y="354"/>
                  </a:cubicBezTo>
                  <a:cubicBezTo>
                    <a:pt x="1991" y="141"/>
                    <a:pt x="1824" y="0"/>
                    <a:pt x="16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45" name="Google Shape;45;p2"/>
            <p:cNvSpPr/>
            <p:nvPr/>
          </p:nvSpPr>
          <p:spPr>
            <a:xfrm>
              <a:off x="7280351" y="24524"/>
              <a:ext cx="239069" cy="169000"/>
            </a:xfrm>
            <a:custGeom>
              <a:avLst/>
              <a:gdLst/>
              <a:ahLst/>
              <a:cxnLst/>
              <a:rect l="l" t="t" r="r" b="b"/>
              <a:pathLst>
                <a:path w="3487" h="2465" extrusionOk="0">
                  <a:moveTo>
                    <a:pt x="2219" y="0"/>
                  </a:moveTo>
                  <a:cubicBezTo>
                    <a:pt x="2135" y="0"/>
                    <a:pt x="2050" y="38"/>
                    <a:pt x="1996" y="126"/>
                  </a:cubicBezTo>
                  <a:cubicBezTo>
                    <a:pt x="1839" y="355"/>
                    <a:pt x="1755" y="631"/>
                    <a:pt x="1707" y="920"/>
                  </a:cubicBezTo>
                  <a:cubicBezTo>
                    <a:pt x="1226" y="920"/>
                    <a:pt x="733" y="944"/>
                    <a:pt x="253" y="968"/>
                  </a:cubicBezTo>
                  <a:cubicBezTo>
                    <a:pt x="0" y="980"/>
                    <a:pt x="0" y="1340"/>
                    <a:pt x="253" y="1352"/>
                  </a:cubicBezTo>
                  <a:cubicBezTo>
                    <a:pt x="721" y="1376"/>
                    <a:pt x="1202" y="1388"/>
                    <a:pt x="1683" y="1400"/>
                  </a:cubicBezTo>
                  <a:cubicBezTo>
                    <a:pt x="1695" y="1749"/>
                    <a:pt x="1767" y="2086"/>
                    <a:pt x="1900" y="2386"/>
                  </a:cubicBezTo>
                  <a:cubicBezTo>
                    <a:pt x="1922" y="2441"/>
                    <a:pt x="1968" y="2465"/>
                    <a:pt x="2016" y="2465"/>
                  </a:cubicBezTo>
                  <a:cubicBezTo>
                    <a:pt x="2093" y="2465"/>
                    <a:pt x="2176" y="2403"/>
                    <a:pt x="2176" y="2314"/>
                  </a:cubicBezTo>
                  <a:cubicBezTo>
                    <a:pt x="2164" y="2014"/>
                    <a:pt x="2152" y="1701"/>
                    <a:pt x="2188" y="1412"/>
                  </a:cubicBezTo>
                  <a:lnTo>
                    <a:pt x="3162" y="1412"/>
                  </a:lnTo>
                  <a:cubicBezTo>
                    <a:pt x="3486" y="1412"/>
                    <a:pt x="3486" y="908"/>
                    <a:pt x="3162" y="908"/>
                  </a:cubicBezTo>
                  <a:lnTo>
                    <a:pt x="2296" y="908"/>
                  </a:lnTo>
                  <a:cubicBezTo>
                    <a:pt x="2344" y="715"/>
                    <a:pt x="2416" y="523"/>
                    <a:pt x="2477" y="331"/>
                  </a:cubicBezTo>
                  <a:cubicBezTo>
                    <a:pt x="2531" y="135"/>
                    <a:pt x="2377" y="0"/>
                    <a:pt x="221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46" name="Google Shape;46;p2"/>
            <p:cNvSpPr/>
            <p:nvPr/>
          </p:nvSpPr>
          <p:spPr>
            <a:xfrm>
              <a:off x="8574014" y="1429612"/>
              <a:ext cx="239069" cy="169000"/>
            </a:xfrm>
            <a:custGeom>
              <a:avLst/>
              <a:gdLst/>
              <a:ahLst/>
              <a:cxnLst/>
              <a:rect l="l" t="t" r="r" b="b"/>
              <a:pathLst>
                <a:path w="3487" h="2465" extrusionOk="0">
                  <a:moveTo>
                    <a:pt x="2219" y="0"/>
                  </a:moveTo>
                  <a:cubicBezTo>
                    <a:pt x="2135" y="0"/>
                    <a:pt x="2050" y="38"/>
                    <a:pt x="1996" y="126"/>
                  </a:cubicBezTo>
                  <a:cubicBezTo>
                    <a:pt x="1839" y="355"/>
                    <a:pt x="1755" y="631"/>
                    <a:pt x="1707" y="920"/>
                  </a:cubicBezTo>
                  <a:cubicBezTo>
                    <a:pt x="1226" y="920"/>
                    <a:pt x="733" y="944"/>
                    <a:pt x="253" y="968"/>
                  </a:cubicBezTo>
                  <a:cubicBezTo>
                    <a:pt x="0" y="980"/>
                    <a:pt x="0" y="1340"/>
                    <a:pt x="253" y="1352"/>
                  </a:cubicBezTo>
                  <a:cubicBezTo>
                    <a:pt x="721" y="1376"/>
                    <a:pt x="1202" y="1388"/>
                    <a:pt x="1683" y="1400"/>
                  </a:cubicBezTo>
                  <a:cubicBezTo>
                    <a:pt x="1695" y="1749"/>
                    <a:pt x="1767" y="2086"/>
                    <a:pt x="1900" y="2386"/>
                  </a:cubicBezTo>
                  <a:cubicBezTo>
                    <a:pt x="1922" y="2441"/>
                    <a:pt x="1968" y="2465"/>
                    <a:pt x="2016" y="2465"/>
                  </a:cubicBezTo>
                  <a:cubicBezTo>
                    <a:pt x="2093" y="2465"/>
                    <a:pt x="2176" y="2403"/>
                    <a:pt x="2176" y="2314"/>
                  </a:cubicBezTo>
                  <a:cubicBezTo>
                    <a:pt x="2164" y="2014"/>
                    <a:pt x="2152" y="1701"/>
                    <a:pt x="2188" y="1412"/>
                  </a:cubicBezTo>
                  <a:lnTo>
                    <a:pt x="3162" y="1412"/>
                  </a:lnTo>
                  <a:cubicBezTo>
                    <a:pt x="3486" y="1412"/>
                    <a:pt x="3486" y="908"/>
                    <a:pt x="3162" y="908"/>
                  </a:cubicBezTo>
                  <a:lnTo>
                    <a:pt x="2296" y="908"/>
                  </a:lnTo>
                  <a:cubicBezTo>
                    <a:pt x="2344" y="715"/>
                    <a:pt x="2416" y="523"/>
                    <a:pt x="2477" y="331"/>
                  </a:cubicBezTo>
                  <a:cubicBezTo>
                    <a:pt x="2531" y="135"/>
                    <a:pt x="2377" y="0"/>
                    <a:pt x="221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grpSp>
      <p:grpSp>
        <p:nvGrpSpPr>
          <p:cNvPr id="47" name="Google Shape;47;p2"/>
          <p:cNvGrpSpPr/>
          <p:nvPr/>
        </p:nvGrpSpPr>
        <p:grpSpPr>
          <a:xfrm rot="10800000">
            <a:off x="233652" y="3264234"/>
            <a:ext cx="1888761" cy="1762891"/>
            <a:chOff x="7280351" y="0"/>
            <a:chExt cx="1888761" cy="1762891"/>
          </a:xfrm>
          <a:solidFill>
            <a:schemeClr val="bg2"/>
          </a:solidFill>
        </p:grpSpPr>
        <p:sp>
          <p:nvSpPr>
            <p:cNvPr id="48" name="Google Shape;48;p2"/>
            <p:cNvSpPr/>
            <p:nvPr/>
          </p:nvSpPr>
          <p:spPr>
            <a:xfrm>
              <a:off x="7712693" y="55876"/>
              <a:ext cx="264710" cy="134652"/>
            </a:xfrm>
            <a:custGeom>
              <a:avLst/>
              <a:gdLst/>
              <a:ahLst/>
              <a:cxnLst/>
              <a:rect l="l" t="t" r="r" b="b"/>
              <a:pathLst>
                <a:path w="3861" h="1964" extrusionOk="0">
                  <a:moveTo>
                    <a:pt x="1883" y="0"/>
                  </a:moveTo>
                  <a:cubicBezTo>
                    <a:pt x="1816" y="0"/>
                    <a:pt x="1745" y="27"/>
                    <a:pt x="1680" y="88"/>
                  </a:cubicBezTo>
                  <a:cubicBezTo>
                    <a:pt x="1560" y="184"/>
                    <a:pt x="1488" y="329"/>
                    <a:pt x="1440" y="485"/>
                  </a:cubicBezTo>
                  <a:cubicBezTo>
                    <a:pt x="1043" y="449"/>
                    <a:pt x="658" y="425"/>
                    <a:pt x="262" y="413"/>
                  </a:cubicBezTo>
                  <a:cubicBezTo>
                    <a:pt x="258" y="413"/>
                    <a:pt x="255" y="413"/>
                    <a:pt x="251" y="413"/>
                  </a:cubicBezTo>
                  <a:cubicBezTo>
                    <a:pt x="55" y="413"/>
                    <a:pt x="1" y="750"/>
                    <a:pt x="213" y="786"/>
                  </a:cubicBezTo>
                  <a:cubicBezTo>
                    <a:pt x="598" y="846"/>
                    <a:pt x="971" y="882"/>
                    <a:pt x="1355" y="930"/>
                  </a:cubicBezTo>
                  <a:cubicBezTo>
                    <a:pt x="1355" y="978"/>
                    <a:pt x="1343" y="1026"/>
                    <a:pt x="1343" y="1074"/>
                  </a:cubicBezTo>
                  <a:cubicBezTo>
                    <a:pt x="1343" y="1326"/>
                    <a:pt x="1367" y="1687"/>
                    <a:pt x="1584" y="1831"/>
                  </a:cubicBezTo>
                  <a:lnTo>
                    <a:pt x="1584" y="1843"/>
                  </a:lnTo>
                  <a:cubicBezTo>
                    <a:pt x="1623" y="1926"/>
                    <a:pt x="1697" y="1964"/>
                    <a:pt x="1768" y="1964"/>
                  </a:cubicBezTo>
                  <a:cubicBezTo>
                    <a:pt x="1872" y="1964"/>
                    <a:pt x="1968" y="1883"/>
                    <a:pt x="1932" y="1747"/>
                  </a:cubicBezTo>
                  <a:cubicBezTo>
                    <a:pt x="1932" y="1747"/>
                    <a:pt x="1932" y="1735"/>
                    <a:pt x="1920" y="1735"/>
                  </a:cubicBezTo>
                  <a:cubicBezTo>
                    <a:pt x="2005" y="1567"/>
                    <a:pt x="1944" y="1375"/>
                    <a:pt x="1957" y="1170"/>
                  </a:cubicBezTo>
                  <a:cubicBezTo>
                    <a:pt x="1957" y="1110"/>
                    <a:pt x="1969" y="1062"/>
                    <a:pt x="1981" y="1002"/>
                  </a:cubicBezTo>
                  <a:cubicBezTo>
                    <a:pt x="2449" y="1050"/>
                    <a:pt x="2918" y="1098"/>
                    <a:pt x="3387" y="1182"/>
                  </a:cubicBezTo>
                  <a:cubicBezTo>
                    <a:pt x="3406" y="1185"/>
                    <a:pt x="3424" y="1186"/>
                    <a:pt x="3442" y="1186"/>
                  </a:cubicBezTo>
                  <a:cubicBezTo>
                    <a:pt x="3802" y="1186"/>
                    <a:pt x="3860" y="629"/>
                    <a:pt x="3459" y="617"/>
                  </a:cubicBezTo>
                  <a:cubicBezTo>
                    <a:pt x="3014" y="605"/>
                    <a:pt x="2570" y="569"/>
                    <a:pt x="2125" y="533"/>
                  </a:cubicBezTo>
                  <a:cubicBezTo>
                    <a:pt x="2137" y="485"/>
                    <a:pt x="2149" y="425"/>
                    <a:pt x="2161" y="365"/>
                  </a:cubicBezTo>
                  <a:cubicBezTo>
                    <a:pt x="2195" y="167"/>
                    <a:pt x="2051" y="0"/>
                    <a:pt x="188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49" name="Google Shape;49;p2"/>
            <p:cNvSpPr/>
            <p:nvPr/>
          </p:nvSpPr>
          <p:spPr>
            <a:xfrm>
              <a:off x="8170674" y="0"/>
              <a:ext cx="220695" cy="178667"/>
            </a:xfrm>
            <a:custGeom>
              <a:avLst/>
              <a:gdLst/>
              <a:ahLst/>
              <a:cxnLst/>
              <a:rect l="l" t="t" r="r" b="b"/>
              <a:pathLst>
                <a:path w="3219" h="2606" extrusionOk="0">
                  <a:moveTo>
                    <a:pt x="1661" y="0"/>
                  </a:moveTo>
                  <a:cubicBezTo>
                    <a:pt x="1570" y="0"/>
                    <a:pt x="1478" y="41"/>
                    <a:pt x="1419" y="134"/>
                  </a:cubicBezTo>
                  <a:cubicBezTo>
                    <a:pt x="1251" y="374"/>
                    <a:pt x="1155" y="651"/>
                    <a:pt x="1095" y="951"/>
                  </a:cubicBezTo>
                  <a:cubicBezTo>
                    <a:pt x="818" y="951"/>
                    <a:pt x="542" y="963"/>
                    <a:pt x="265" y="975"/>
                  </a:cubicBezTo>
                  <a:cubicBezTo>
                    <a:pt x="1" y="987"/>
                    <a:pt x="1" y="1360"/>
                    <a:pt x="265" y="1372"/>
                  </a:cubicBezTo>
                  <a:cubicBezTo>
                    <a:pt x="530" y="1384"/>
                    <a:pt x="794" y="1396"/>
                    <a:pt x="1071" y="1396"/>
                  </a:cubicBezTo>
                  <a:cubicBezTo>
                    <a:pt x="1059" y="1745"/>
                    <a:pt x="1107" y="2093"/>
                    <a:pt x="1191" y="2406"/>
                  </a:cubicBezTo>
                  <a:cubicBezTo>
                    <a:pt x="1224" y="2545"/>
                    <a:pt x="1328" y="2605"/>
                    <a:pt x="1437" y="2605"/>
                  </a:cubicBezTo>
                  <a:cubicBezTo>
                    <a:pt x="1601" y="2605"/>
                    <a:pt x="1775" y="2467"/>
                    <a:pt x="1732" y="2250"/>
                  </a:cubicBezTo>
                  <a:cubicBezTo>
                    <a:pt x="1672" y="1949"/>
                    <a:pt x="1672" y="1685"/>
                    <a:pt x="1696" y="1408"/>
                  </a:cubicBezTo>
                  <a:lnTo>
                    <a:pt x="1696" y="1408"/>
                  </a:lnTo>
                  <a:cubicBezTo>
                    <a:pt x="2092" y="1420"/>
                    <a:pt x="2489" y="1420"/>
                    <a:pt x="2886" y="1432"/>
                  </a:cubicBezTo>
                  <a:cubicBezTo>
                    <a:pt x="2889" y="1432"/>
                    <a:pt x="2893" y="1432"/>
                    <a:pt x="2897" y="1432"/>
                  </a:cubicBezTo>
                  <a:cubicBezTo>
                    <a:pt x="3215" y="1432"/>
                    <a:pt x="3219" y="915"/>
                    <a:pt x="2907" y="915"/>
                  </a:cubicBezTo>
                  <a:cubicBezTo>
                    <a:pt x="2900" y="915"/>
                    <a:pt x="2893" y="915"/>
                    <a:pt x="2886" y="915"/>
                  </a:cubicBezTo>
                  <a:cubicBezTo>
                    <a:pt x="2513" y="927"/>
                    <a:pt x="2153" y="927"/>
                    <a:pt x="1780" y="939"/>
                  </a:cubicBezTo>
                  <a:cubicBezTo>
                    <a:pt x="1828" y="747"/>
                    <a:pt x="1876" y="555"/>
                    <a:pt x="1936" y="350"/>
                  </a:cubicBezTo>
                  <a:cubicBezTo>
                    <a:pt x="1991" y="140"/>
                    <a:pt x="1828" y="0"/>
                    <a:pt x="166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50" name="Google Shape;50;p2"/>
            <p:cNvSpPr/>
            <p:nvPr/>
          </p:nvSpPr>
          <p:spPr>
            <a:xfrm>
              <a:off x="8590192" y="21322"/>
              <a:ext cx="206708" cy="175376"/>
            </a:xfrm>
            <a:custGeom>
              <a:avLst/>
              <a:gdLst/>
              <a:ahLst/>
              <a:cxnLst/>
              <a:rect l="l" t="t" r="r" b="b"/>
              <a:pathLst>
                <a:path w="3015" h="2558" extrusionOk="0">
                  <a:moveTo>
                    <a:pt x="1413" y="0"/>
                  </a:moveTo>
                  <a:cubicBezTo>
                    <a:pt x="1278" y="0"/>
                    <a:pt x="1142" y="93"/>
                    <a:pt x="1118" y="280"/>
                  </a:cubicBezTo>
                  <a:cubicBezTo>
                    <a:pt x="1094" y="496"/>
                    <a:pt x="1094" y="712"/>
                    <a:pt x="1094" y="929"/>
                  </a:cubicBezTo>
                  <a:cubicBezTo>
                    <a:pt x="806" y="929"/>
                    <a:pt x="529" y="941"/>
                    <a:pt x="253" y="953"/>
                  </a:cubicBezTo>
                  <a:cubicBezTo>
                    <a:pt x="0" y="965"/>
                    <a:pt x="0" y="1338"/>
                    <a:pt x="253" y="1350"/>
                  </a:cubicBezTo>
                  <a:cubicBezTo>
                    <a:pt x="541" y="1374"/>
                    <a:pt x="818" y="1374"/>
                    <a:pt x="1106" y="1386"/>
                  </a:cubicBezTo>
                  <a:cubicBezTo>
                    <a:pt x="1118" y="1698"/>
                    <a:pt x="1154" y="2011"/>
                    <a:pt x="1166" y="2323"/>
                  </a:cubicBezTo>
                  <a:cubicBezTo>
                    <a:pt x="1179" y="2480"/>
                    <a:pt x="1296" y="2558"/>
                    <a:pt x="1413" y="2558"/>
                  </a:cubicBezTo>
                  <a:cubicBezTo>
                    <a:pt x="1530" y="2558"/>
                    <a:pt x="1647" y="2480"/>
                    <a:pt x="1659" y="2323"/>
                  </a:cubicBezTo>
                  <a:cubicBezTo>
                    <a:pt x="1683" y="2023"/>
                    <a:pt x="1707" y="1710"/>
                    <a:pt x="1731" y="1398"/>
                  </a:cubicBezTo>
                  <a:cubicBezTo>
                    <a:pt x="2044" y="1410"/>
                    <a:pt x="2369" y="1410"/>
                    <a:pt x="2693" y="1410"/>
                  </a:cubicBezTo>
                  <a:cubicBezTo>
                    <a:pt x="2697" y="1410"/>
                    <a:pt x="2700" y="1410"/>
                    <a:pt x="2704" y="1410"/>
                  </a:cubicBezTo>
                  <a:cubicBezTo>
                    <a:pt x="3014" y="1410"/>
                    <a:pt x="3014" y="893"/>
                    <a:pt x="2704" y="893"/>
                  </a:cubicBezTo>
                  <a:cubicBezTo>
                    <a:pt x="2700" y="893"/>
                    <a:pt x="2697" y="893"/>
                    <a:pt x="2693" y="893"/>
                  </a:cubicBezTo>
                  <a:lnTo>
                    <a:pt x="1743" y="905"/>
                  </a:lnTo>
                  <a:cubicBezTo>
                    <a:pt x="1743" y="700"/>
                    <a:pt x="1731" y="484"/>
                    <a:pt x="1707" y="280"/>
                  </a:cubicBezTo>
                  <a:cubicBezTo>
                    <a:pt x="1683" y="93"/>
                    <a:pt x="1548" y="0"/>
                    <a:pt x="14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51" name="Google Shape;51;p2"/>
            <p:cNvSpPr/>
            <p:nvPr/>
          </p:nvSpPr>
          <p:spPr>
            <a:xfrm>
              <a:off x="8948349" y="22282"/>
              <a:ext cx="220763" cy="194985"/>
            </a:xfrm>
            <a:custGeom>
              <a:avLst/>
              <a:gdLst/>
              <a:ahLst/>
              <a:cxnLst/>
              <a:rect l="l" t="t" r="r" b="b"/>
              <a:pathLst>
                <a:path w="3220" h="2844" extrusionOk="0">
                  <a:moveTo>
                    <a:pt x="1782" y="1"/>
                  </a:moveTo>
                  <a:cubicBezTo>
                    <a:pt x="1668" y="1"/>
                    <a:pt x="1558" y="63"/>
                    <a:pt x="1520" y="206"/>
                  </a:cubicBezTo>
                  <a:cubicBezTo>
                    <a:pt x="1436" y="482"/>
                    <a:pt x="1376" y="759"/>
                    <a:pt x="1316" y="1035"/>
                  </a:cubicBezTo>
                  <a:cubicBezTo>
                    <a:pt x="967" y="987"/>
                    <a:pt x="619" y="951"/>
                    <a:pt x="270" y="903"/>
                  </a:cubicBezTo>
                  <a:cubicBezTo>
                    <a:pt x="263" y="902"/>
                    <a:pt x="257" y="902"/>
                    <a:pt x="250" y="902"/>
                  </a:cubicBezTo>
                  <a:cubicBezTo>
                    <a:pt x="50" y="902"/>
                    <a:pt x="1" y="1253"/>
                    <a:pt x="222" y="1288"/>
                  </a:cubicBezTo>
                  <a:cubicBezTo>
                    <a:pt x="559" y="1348"/>
                    <a:pt x="895" y="1396"/>
                    <a:pt x="1232" y="1456"/>
                  </a:cubicBezTo>
                  <a:cubicBezTo>
                    <a:pt x="1148" y="1816"/>
                    <a:pt x="1075" y="2189"/>
                    <a:pt x="1003" y="2550"/>
                  </a:cubicBezTo>
                  <a:cubicBezTo>
                    <a:pt x="967" y="2725"/>
                    <a:pt x="1109" y="2843"/>
                    <a:pt x="1244" y="2843"/>
                  </a:cubicBezTo>
                  <a:cubicBezTo>
                    <a:pt x="1331" y="2843"/>
                    <a:pt x="1415" y="2795"/>
                    <a:pt x="1448" y="2682"/>
                  </a:cubicBezTo>
                  <a:cubicBezTo>
                    <a:pt x="1556" y="2297"/>
                    <a:pt x="1677" y="1925"/>
                    <a:pt x="1785" y="1540"/>
                  </a:cubicBezTo>
                  <a:cubicBezTo>
                    <a:pt x="2121" y="1588"/>
                    <a:pt x="2470" y="1648"/>
                    <a:pt x="2806" y="1708"/>
                  </a:cubicBezTo>
                  <a:cubicBezTo>
                    <a:pt x="2826" y="1712"/>
                    <a:pt x="2845" y="1713"/>
                    <a:pt x="2863" y="1713"/>
                  </a:cubicBezTo>
                  <a:cubicBezTo>
                    <a:pt x="3174" y="1713"/>
                    <a:pt x="3219" y="1249"/>
                    <a:pt x="2879" y="1215"/>
                  </a:cubicBezTo>
                  <a:cubicBezTo>
                    <a:pt x="2554" y="1179"/>
                    <a:pt x="2229" y="1143"/>
                    <a:pt x="1905" y="1095"/>
                  </a:cubicBezTo>
                  <a:cubicBezTo>
                    <a:pt x="1965" y="855"/>
                    <a:pt x="2025" y="614"/>
                    <a:pt x="2085" y="362"/>
                  </a:cubicBezTo>
                  <a:cubicBezTo>
                    <a:pt x="2136" y="144"/>
                    <a:pt x="1955" y="1"/>
                    <a:pt x="178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52" name="Google Shape;52;p2"/>
            <p:cNvSpPr/>
            <p:nvPr/>
          </p:nvSpPr>
          <p:spPr>
            <a:xfrm>
              <a:off x="7912751" y="260115"/>
              <a:ext cx="239069" cy="169069"/>
            </a:xfrm>
            <a:custGeom>
              <a:avLst/>
              <a:gdLst/>
              <a:ahLst/>
              <a:cxnLst/>
              <a:rect l="l" t="t" r="r" b="b"/>
              <a:pathLst>
                <a:path w="3487" h="2466" extrusionOk="0">
                  <a:moveTo>
                    <a:pt x="2219" y="0"/>
                  </a:moveTo>
                  <a:cubicBezTo>
                    <a:pt x="2135" y="0"/>
                    <a:pt x="2050" y="39"/>
                    <a:pt x="1996" y="127"/>
                  </a:cubicBezTo>
                  <a:cubicBezTo>
                    <a:pt x="1839" y="367"/>
                    <a:pt x="1755" y="631"/>
                    <a:pt x="1707" y="920"/>
                  </a:cubicBezTo>
                  <a:cubicBezTo>
                    <a:pt x="1226" y="920"/>
                    <a:pt x="733" y="944"/>
                    <a:pt x="253" y="968"/>
                  </a:cubicBezTo>
                  <a:cubicBezTo>
                    <a:pt x="0" y="980"/>
                    <a:pt x="0" y="1341"/>
                    <a:pt x="253" y="1353"/>
                  </a:cubicBezTo>
                  <a:cubicBezTo>
                    <a:pt x="721" y="1377"/>
                    <a:pt x="1202" y="1389"/>
                    <a:pt x="1683" y="1401"/>
                  </a:cubicBezTo>
                  <a:cubicBezTo>
                    <a:pt x="1695" y="1749"/>
                    <a:pt x="1767" y="2086"/>
                    <a:pt x="1900" y="2387"/>
                  </a:cubicBezTo>
                  <a:cubicBezTo>
                    <a:pt x="1922" y="2442"/>
                    <a:pt x="1968" y="2465"/>
                    <a:pt x="2016" y="2465"/>
                  </a:cubicBezTo>
                  <a:cubicBezTo>
                    <a:pt x="2093" y="2465"/>
                    <a:pt x="2176" y="2404"/>
                    <a:pt x="2176" y="2314"/>
                  </a:cubicBezTo>
                  <a:cubicBezTo>
                    <a:pt x="2164" y="2014"/>
                    <a:pt x="2152" y="1701"/>
                    <a:pt x="2188" y="1413"/>
                  </a:cubicBezTo>
                  <a:lnTo>
                    <a:pt x="3162" y="1413"/>
                  </a:lnTo>
                  <a:cubicBezTo>
                    <a:pt x="3486" y="1413"/>
                    <a:pt x="3486" y="908"/>
                    <a:pt x="3162" y="908"/>
                  </a:cubicBezTo>
                  <a:lnTo>
                    <a:pt x="2296" y="908"/>
                  </a:lnTo>
                  <a:cubicBezTo>
                    <a:pt x="2344" y="716"/>
                    <a:pt x="2416" y="523"/>
                    <a:pt x="2477" y="331"/>
                  </a:cubicBezTo>
                  <a:cubicBezTo>
                    <a:pt x="2531" y="135"/>
                    <a:pt x="2377" y="0"/>
                    <a:pt x="221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53" name="Google Shape;53;p2"/>
            <p:cNvSpPr/>
            <p:nvPr/>
          </p:nvSpPr>
          <p:spPr>
            <a:xfrm>
              <a:off x="8333846" y="241741"/>
              <a:ext cx="256414" cy="192105"/>
            </a:xfrm>
            <a:custGeom>
              <a:avLst/>
              <a:gdLst/>
              <a:ahLst/>
              <a:cxnLst/>
              <a:rect l="l" t="t" r="r" b="b"/>
              <a:pathLst>
                <a:path w="3740" h="2802" extrusionOk="0">
                  <a:moveTo>
                    <a:pt x="1666" y="1"/>
                  </a:moveTo>
                  <a:cubicBezTo>
                    <a:pt x="1534" y="1"/>
                    <a:pt x="1401" y="88"/>
                    <a:pt x="1395" y="262"/>
                  </a:cubicBezTo>
                  <a:cubicBezTo>
                    <a:pt x="1383" y="371"/>
                    <a:pt x="1383" y="479"/>
                    <a:pt x="1383" y="587"/>
                  </a:cubicBezTo>
                  <a:cubicBezTo>
                    <a:pt x="987" y="599"/>
                    <a:pt x="590" y="623"/>
                    <a:pt x="217" y="683"/>
                  </a:cubicBezTo>
                  <a:cubicBezTo>
                    <a:pt x="1" y="707"/>
                    <a:pt x="1" y="984"/>
                    <a:pt x="217" y="1008"/>
                  </a:cubicBezTo>
                  <a:cubicBezTo>
                    <a:pt x="590" y="1056"/>
                    <a:pt x="987" y="1092"/>
                    <a:pt x="1383" y="1092"/>
                  </a:cubicBezTo>
                  <a:cubicBezTo>
                    <a:pt x="1395" y="1597"/>
                    <a:pt x="1431" y="2102"/>
                    <a:pt x="1455" y="2594"/>
                  </a:cubicBezTo>
                  <a:cubicBezTo>
                    <a:pt x="1461" y="2733"/>
                    <a:pt x="1564" y="2802"/>
                    <a:pt x="1666" y="2802"/>
                  </a:cubicBezTo>
                  <a:cubicBezTo>
                    <a:pt x="1768" y="2802"/>
                    <a:pt x="1870" y="2733"/>
                    <a:pt x="1876" y="2594"/>
                  </a:cubicBezTo>
                  <a:cubicBezTo>
                    <a:pt x="1900" y="2102"/>
                    <a:pt x="1936" y="1597"/>
                    <a:pt x="1948" y="1104"/>
                  </a:cubicBezTo>
                  <a:cubicBezTo>
                    <a:pt x="2441" y="1104"/>
                    <a:pt x="2934" y="1092"/>
                    <a:pt x="3415" y="1092"/>
                  </a:cubicBezTo>
                  <a:cubicBezTo>
                    <a:pt x="3419" y="1092"/>
                    <a:pt x="3422" y="1092"/>
                    <a:pt x="3426" y="1092"/>
                  </a:cubicBezTo>
                  <a:cubicBezTo>
                    <a:pt x="3739" y="1092"/>
                    <a:pt x="3736" y="587"/>
                    <a:pt x="3415" y="587"/>
                  </a:cubicBezTo>
                  <a:cubicBezTo>
                    <a:pt x="3255" y="591"/>
                    <a:pt x="3093" y="592"/>
                    <a:pt x="2930" y="592"/>
                  </a:cubicBezTo>
                  <a:cubicBezTo>
                    <a:pt x="2605" y="592"/>
                    <a:pt x="2277" y="587"/>
                    <a:pt x="1948" y="587"/>
                  </a:cubicBezTo>
                  <a:cubicBezTo>
                    <a:pt x="1948" y="479"/>
                    <a:pt x="1948" y="371"/>
                    <a:pt x="1936" y="262"/>
                  </a:cubicBezTo>
                  <a:cubicBezTo>
                    <a:pt x="1930" y="88"/>
                    <a:pt x="1798" y="1"/>
                    <a:pt x="16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54" name="Google Shape;54;p2"/>
            <p:cNvSpPr/>
            <p:nvPr/>
          </p:nvSpPr>
          <p:spPr>
            <a:xfrm>
              <a:off x="8712160" y="264023"/>
              <a:ext cx="234955" cy="169206"/>
            </a:xfrm>
            <a:custGeom>
              <a:avLst/>
              <a:gdLst/>
              <a:ahLst/>
              <a:cxnLst/>
              <a:rect l="l" t="t" r="r" b="b"/>
              <a:pathLst>
                <a:path w="3427" h="2468" extrusionOk="0">
                  <a:moveTo>
                    <a:pt x="1387" y="0"/>
                  </a:moveTo>
                  <a:cubicBezTo>
                    <a:pt x="1278" y="0"/>
                    <a:pt x="1167" y="76"/>
                    <a:pt x="1143" y="226"/>
                  </a:cubicBezTo>
                  <a:cubicBezTo>
                    <a:pt x="1119" y="454"/>
                    <a:pt x="1106" y="683"/>
                    <a:pt x="1119" y="911"/>
                  </a:cubicBezTo>
                  <a:cubicBezTo>
                    <a:pt x="818" y="911"/>
                    <a:pt x="517" y="923"/>
                    <a:pt x="217" y="935"/>
                  </a:cubicBezTo>
                  <a:cubicBezTo>
                    <a:pt x="1" y="935"/>
                    <a:pt x="1" y="1272"/>
                    <a:pt x="217" y="1272"/>
                  </a:cubicBezTo>
                  <a:cubicBezTo>
                    <a:pt x="517" y="1284"/>
                    <a:pt x="830" y="1296"/>
                    <a:pt x="1131" y="1296"/>
                  </a:cubicBezTo>
                  <a:cubicBezTo>
                    <a:pt x="1143" y="1620"/>
                    <a:pt x="1167" y="1957"/>
                    <a:pt x="1179" y="2269"/>
                  </a:cubicBezTo>
                  <a:cubicBezTo>
                    <a:pt x="1185" y="2402"/>
                    <a:pt x="1287" y="2468"/>
                    <a:pt x="1387" y="2468"/>
                  </a:cubicBezTo>
                  <a:cubicBezTo>
                    <a:pt x="1488" y="2468"/>
                    <a:pt x="1587" y="2402"/>
                    <a:pt x="1587" y="2269"/>
                  </a:cubicBezTo>
                  <a:cubicBezTo>
                    <a:pt x="1599" y="1957"/>
                    <a:pt x="1623" y="1632"/>
                    <a:pt x="1647" y="1308"/>
                  </a:cubicBezTo>
                  <a:cubicBezTo>
                    <a:pt x="2140" y="1320"/>
                    <a:pt x="2633" y="1332"/>
                    <a:pt x="3126" y="1344"/>
                  </a:cubicBezTo>
                  <a:cubicBezTo>
                    <a:pt x="3427" y="1344"/>
                    <a:pt x="3427" y="863"/>
                    <a:pt x="3126" y="863"/>
                  </a:cubicBezTo>
                  <a:cubicBezTo>
                    <a:pt x="2633" y="875"/>
                    <a:pt x="2152" y="887"/>
                    <a:pt x="1659" y="899"/>
                  </a:cubicBezTo>
                  <a:cubicBezTo>
                    <a:pt x="1659" y="671"/>
                    <a:pt x="1647" y="442"/>
                    <a:pt x="1623" y="226"/>
                  </a:cubicBezTo>
                  <a:cubicBezTo>
                    <a:pt x="1605" y="76"/>
                    <a:pt x="1497" y="0"/>
                    <a:pt x="13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55" name="Google Shape;55;p2"/>
            <p:cNvSpPr/>
            <p:nvPr/>
          </p:nvSpPr>
          <p:spPr>
            <a:xfrm>
              <a:off x="8170674" y="464149"/>
              <a:ext cx="220695" cy="178942"/>
            </a:xfrm>
            <a:custGeom>
              <a:avLst/>
              <a:gdLst/>
              <a:ahLst/>
              <a:cxnLst/>
              <a:rect l="l" t="t" r="r" b="b"/>
              <a:pathLst>
                <a:path w="3219" h="2610" extrusionOk="0">
                  <a:moveTo>
                    <a:pt x="1656" y="1"/>
                  </a:moveTo>
                  <a:cubicBezTo>
                    <a:pt x="1567" y="1"/>
                    <a:pt x="1477" y="40"/>
                    <a:pt x="1419" y="132"/>
                  </a:cubicBezTo>
                  <a:cubicBezTo>
                    <a:pt x="1251" y="372"/>
                    <a:pt x="1155" y="661"/>
                    <a:pt x="1095" y="949"/>
                  </a:cubicBezTo>
                  <a:cubicBezTo>
                    <a:pt x="818" y="961"/>
                    <a:pt x="542" y="961"/>
                    <a:pt x="265" y="973"/>
                  </a:cubicBezTo>
                  <a:cubicBezTo>
                    <a:pt x="1" y="985"/>
                    <a:pt x="1" y="1370"/>
                    <a:pt x="265" y="1382"/>
                  </a:cubicBezTo>
                  <a:cubicBezTo>
                    <a:pt x="530" y="1394"/>
                    <a:pt x="794" y="1394"/>
                    <a:pt x="1071" y="1406"/>
                  </a:cubicBezTo>
                  <a:cubicBezTo>
                    <a:pt x="1059" y="1755"/>
                    <a:pt x="1107" y="2091"/>
                    <a:pt x="1191" y="2404"/>
                  </a:cubicBezTo>
                  <a:cubicBezTo>
                    <a:pt x="1224" y="2548"/>
                    <a:pt x="1329" y="2609"/>
                    <a:pt x="1437" y="2609"/>
                  </a:cubicBezTo>
                  <a:cubicBezTo>
                    <a:pt x="1601" y="2609"/>
                    <a:pt x="1775" y="2469"/>
                    <a:pt x="1732" y="2259"/>
                  </a:cubicBezTo>
                  <a:cubicBezTo>
                    <a:pt x="1672" y="1959"/>
                    <a:pt x="1672" y="1682"/>
                    <a:pt x="1696" y="1418"/>
                  </a:cubicBezTo>
                  <a:cubicBezTo>
                    <a:pt x="2092" y="1418"/>
                    <a:pt x="2489" y="1430"/>
                    <a:pt x="2886" y="1442"/>
                  </a:cubicBezTo>
                  <a:cubicBezTo>
                    <a:pt x="2889" y="1442"/>
                    <a:pt x="2893" y="1442"/>
                    <a:pt x="2897" y="1442"/>
                  </a:cubicBezTo>
                  <a:cubicBezTo>
                    <a:pt x="3219" y="1442"/>
                    <a:pt x="3219" y="913"/>
                    <a:pt x="2897" y="913"/>
                  </a:cubicBezTo>
                  <a:cubicBezTo>
                    <a:pt x="2893" y="913"/>
                    <a:pt x="2889" y="913"/>
                    <a:pt x="2886" y="913"/>
                  </a:cubicBezTo>
                  <a:cubicBezTo>
                    <a:pt x="2513" y="925"/>
                    <a:pt x="2153" y="937"/>
                    <a:pt x="1780" y="937"/>
                  </a:cubicBezTo>
                  <a:cubicBezTo>
                    <a:pt x="1828" y="745"/>
                    <a:pt x="1876" y="552"/>
                    <a:pt x="1936" y="348"/>
                  </a:cubicBezTo>
                  <a:cubicBezTo>
                    <a:pt x="1991" y="144"/>
                    <a:pt x="1825" y="1"/>
                    <a:pt x="16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56" name="Google Shape;56;p2"/>
            <p:cNvSpPr/>
            <p:nvPr/>
          </p:nvSpPr>
          <p:spPr>
            <a:xfrm>
              <a:off x="8590192" y="485540"/>
              <a:ext cx="206914" cy="175171"/>
            </a:xfrm>
            <a:custGeom>
              <a:avLst/>
              <a:gdLst/>
              <a:ahLst/>
              <a:cxnLst/>
              <a:rect l="l" t="t" r="r" b="b"/>
              <a:pathLst>
                <a:path w="3018" h="2555" extrusionOk="0">
                  <a:moveTo>
                    <a:pt x="1413" y="0"/>
                  </a:moveTo>
                  <a:cubicBezTo>
                    <a:pt x="1278" y="0"/>
                    <a:pt x="1142" y="96"/>
                    <a:pt x="1118" y="289"/>
                  </a:cubicBezTo>
                  <a:cubicBezTo>
                    <a:pt x="1094" y="493"/>
                    <a:pt x="1094" y="709"/>
                    <a:pt x="1094" y="926"/>
                  </a:cubicBezTo>
                  <a:cubicBezTo>
                    <a:pt x="806" y="938"/>
                    <a:pt x="529" y="938"/>
                    <a:pt x="253" y="962"/>
                  </a:cubicBezTo>
                  <a:cubicBezTo>
                    <a:pt x="0" y="974"/>
                    <a:pt x="0" y="1346"/>
                    <a:pt x="253" y="1358"/>
                  </a:cubicBezTo>
                  <a:cubicBezTo>
                    <a:pt x="541" y="1370"/>
                    <a:pt x="818" y="1382"/>
                    <a:pt x="1106" y="1382"/>
                  </a:cubicBezTo>
                  <a:cubicBezTo>
                    <a:pt x="1118" y="1707"/>
                    <a:pt x="1154" y="2020"/>
                    <a:pt x="1166" y="2320"/>
                  </a:cubicBezTo>
                  <a:cubicBezTo>
                    <a:pt x="1179" y="2476"/>
                    <a:pt x="1296" y="2555"/>
                    <a:pt x="1413" y="2555"/>
                  </a:cubicBezTo>
                  <a:cubicBezTo>
                    <a:pt x="1530" y="2555"/>
                    <a:pt x="1647" y="2476"/>
                    <a:pt x="1659" y="2320"/>
                  </a:cubicBezTo>
                  <a:cubicBezTo>
                    <a:pt x="1683" y="2020"/>
                    <a:pt x="1707" y="1719"/>
                    <a:pt x="1731" y="1407"/>
                  </a:cubicBezTo>
                  <a:cubicBezTo>
                    <a:pt x="2044" y="1407"/>
                    <a:pt x="2369" y="1407"/>
                    <a:pt x="2693" y="1419"/>
                  </a:cubicBezTo>
                  <a:cubicBezTo>
                    <a:pt x="3014" y="1419"/>
                    <a:pt x="3018" y="901"/>
                    <a:pt x="2704" y="901"/>
                  </a:cubicBezTo>
                  <a:cubicBezTo>
                    <a:pt x="2700" y="901"/>
                    <a:pt x="2697" y="902"/>
                    <a:pt x="2693" y="902"/>
                  </a:cubicBezTo>
                  <a:lnTo>
                    <a:pt x="1743" y="914"/>
                  </a:lnTo>
                  <a:cubicBezTo>
                    <a:pt x="1743" y="697"/>
                    <a:pt x="1731" y="493"/>
                    <a:pt x="1707" y="289"/>
                  </a:cubicBezTo>
                  <a:cubicBezTo>
                    <a:pt x="1683" y="96"/>
                    <a:pt x="1548" y="0"/>
                    <a:pt x="14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57" name="Google Shape;57;p2"/>
            <p:cNvSpPr/>
            <p:nvPr/>
          </p:nvSpPr>
          <p:spPr>
            <a:xfrm>
              <a:off x="8948349" y="486568"/>
              <a:ext cx="220763" cy="194985"/>
            </a:xfrm>
            <a:custGeom>
              <a:avLst/>
              <a:gdLst/>
              <a:ahLst/>
              <a:cxnLst/>
              <a:rect l="l" t="t" r="r" b="b"/>
              <a:pathLst>
                <a:path w="3220" h="2844" extrusionOk="0">
                  <a:moveTo>
                    <a:pt x="1784" y="0"/>
                  </a:moveTo>
                  <a:cubicBezTo>
                    <a:pt x="1670" y="0"/>
                    <a:pt x="1559" y="65"/>
                    <a:pt x="1520" y="213"/>
                  </a:cubicBezTo>
                  <a:cubicBezTo>
                    <a:pt x="1436" y="478"/>
                    <a:pt x="1376" y="754"/>
                    <a:pt x="1316" y="1031"/>
                  </a:cubicBezTo>
                  <a:cubicBezTo>
                    <a:pt x="967" y="995"/>
                    <a:pt x="619" y="947"/>
                    <a:pt x="270" y="911"/>
                  </a:cubicBezTo>
                  <a:cubicBezTo>
                    <a:pt x="263" y="910"/>
                    <a:pt x="257" y="910"/>
                    <a:pt x="250" y="910"/>
                  </a:cubicBezTo>
                  <a:cubicBezTo>
                    <a:pt x="50" y="910"/>
                    <a:pt x="1" y="1260"/>
                    <a:pt x="222" y="1295"/>
                  </a:cubicBezTo>
                  <a:cubicBezTo>
                    <a:pt x="559" y="1343"/>
                    <a:pt x="895" y="1404"/>
                    <a:pt x="1232" y="1452"/>
                  </a:cubicBezTo>
                  <a:cubicBezTo>
                    <a:pt x="1148" y="1824"/>
                    <a:pt x="1075" y="2185"/>
                    <a:pt x="1003" y="2558"/>
                  </a:cubicBezTo>
                  <a:cubicBezTo>
                    <a:pt x="967" y="2731"/>
                    <a:pt x="1104" y="2843"/>
                    <a:pt x="1238" y="2843"/>
                  </a:cubicBezTo>
                  <a:cubicBezTo>
                    <a:pt x="1327" y="2843"/>
                    <a:pt x="1414" y="2793"/>
                    <a:pt x="1448" y="2678"/>
                  </a:cubicBezTo>
                  <a:cubicBezTo>
                    <a:pt x="1556" y="2305"/>
                    <a:pt x="1677" y="1920"/>
                    <a:pt x="1785" y="1548"/>
                  </a:cubicBezTo>
                  <a:cubicBezTo>
                    <a:pt x="2121" y="1596"/>
                    <a:pt x="2470" y="1656"/>
                    <a:pt x="2806" y="1704"/>
                  </a:cubicBezTo>
                  <a:cubicBezTo>
                    <a:pt x="2826" y="1707"/>
                    <a:pt x="2845" y="1709"/>
                    <a:pt x="2863" y="1709"/>
                  </a:cubicBezTo>
                  <a:cubicBezTo>
                    <a:pt x="3174" y="1709"/>
                    <a:pt x="3219" y="1245"/>
                    <a:pt x="2879" y="1211"/>
                  </a:cubicBezTo>
                  <a:cubicBezTo>
                    <a:pt x="2554" y="1175"/>
                    <a:pt x="2229" y="1139"/>
                    <a:pt x="1905" y="1103"/>
                  </a:cubicBezTo>
                  <a:cubicBezTo>
                    <a:pt x="1965" y="851"/>
                    <a:pt x="2025" y="610"/>
                    <a:pt x="2085" y="370"/>
                  </a:cubicBezTo>
                  <a:cubicBezTo>
                    <a:pt x="2136" y="146"/>
                    <a:pt x="1956" y="0"/>
                    <a:pt x="178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58" name="Google Shape;58;p2"/>
            <p:cNvSpPr/>
            <p:nvPr/>
          </p:nvSpPr>
          <p:spPr>
            <a:xfrm>
              <a:off x="7912751" y="724676"/>
              <a:ext cx="239069" cy="168726"/>
            </a:xfrm>
            <a:custGeom>
              <a:avLst/>
              <a:gdLst/>
              <a:ahLst/>
              <a:cxnLst/>
              <a:rect l="l" t="t" r="r" b="b"/>
              <a:pathLst>
                <a:path w="3487" h="2461" extrusionOk="0">
                  <a:moveTo>
                    <a:pt x="2215" y="0"/>
                  </a:moveTo>
                  <a:cubicBezTo>
                    <a:pt x="2132" y="0"/>
                    <a:pt x="2049" y="36"/>
                    <a:pt x="1996" y="118"/>
                  </a:cubicBezTo>
                  <a:cubicBezTo>
                    <a:pt x="1839" y="359"/>
                    <a:pt x="1755" y="635"/>
                    <a:pt x="1707" y="912"/>
                  </a:cubicBezTo>
                  <a:cubicBezTo>
                    <a:pt x="1226" y="924"/>
                    <a:pt x="733" y="936"/>
                    <a:pt x="253" y="960"/>
                  </a:cubicBezTo>
                  <a:cubicBezTo>
                    <a:pt x="0" y="972"/>
                    <a:pt x="0" y="1345"/>
                    <a:pt x="253" y="1357"/>
                  </a:cubicBezTo>
                  <a:cubicBezTo>
                    <a:pt x="721" y="1369"/>
                    <a:pt x="1202" y="1393"/>
                    <a:pt x="1683" y="1405"/>
                  </a:cubicBezTo>
                  <a:cubicBezTo>
                    <a:pt x="1695" y="1741"/>
                    <a:pt x="1767" y="2090"/>
                    <a:pt x="1900" y="2390"/>
                  </a:cubicBezTo>
                  <a:cubicBezTo>
                    <a:pt x="1922" y="2440"/>
                    <a:pt x="1966" y="2460"/>
                    <a:pt x="2012" y="2460"/>
                  </a:cubicBezTo>
                  <a:cubicBezTo>
                    <a:pt x="2091" y="2460"/>
                    <a:pt x="2176" y="2401"/>
                    <a:pt x="2176" y="2318"/>
                  </a:cubicBezTo>
                  <a:cubicBezTo>
                    <a:pt x="2164" y="2018"/>
                    <a:pt x="2152" y="1705"/>
                    <a:pt x="2188" y="1405"/>
                  </a:cubicBezTo>
                  <a:cubicBezTo>
                    <a:pt x="2513" y="1405"/>
                    <a:pt x="2837" y="1417"/>
                    <a:pt x="3162" y="1417"/>
                  </a:cubicBezTo>
                  <a:cubicBezTo>
                    <a:pt x="3486" y="1405"/>
                    <a:pt x="3486" y="900"/>
                    <a:pt x="3162" y="900"/>
                  </a:cubicBezTo>
                  <a:cubicBezTo>
                    <a:pt x="2873" y="900"/>
                    <a:pt x="2585" y="900"/>
                    <a:pt x="2296" y="912"/>
                  </a:cubicBezTo>
                  <a:cubicBezTo>
                    <a:pt x="2344" y="707"/>
                    <a:pt x="2416" y="527"/>
                    <a:pt x="2477" y="323"/>
                  </a:cubicBezTo>
                  <a:cubicBezTo>
                    <a:pt x="2532" y="133"/>
                    <a:pt x="2374" y="0"/>
                    <a:pt x="221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59" name="Google Shape;59;p2"/>
            <p:cNvSpPr/>
            <p:nvPr/>
          </p:nvSpPr>
          <p:spPr>
            <a:xfrm>
              <a:off x="8333846" y="705959"/>
              <a:ext cx="256414" cy="191899"/>
            </a:xfrm>
            <a:custGeom>
              <a:avLst/>
              <a:gdLst/>
              <a:ahLst/>
              <a:cxnLst/>
              <a:rect l="l" t="t" r="r" b="b"/>
              <a:pathLst>
                <a:path w="3740" h="2799" extrusionOk="0">
                  <a:moveTo>
                    <a:pt x="1666" y="1"/>
                  </a:moveTo>
                  <a:cubicBezTo>
                    <a:pt x="1534" y="1"/>
                    <a:pt x="1401" y="91"/>
                    <a:pt x="1395" y="271"/>
                  </a:cubicBezTo>
                  <a:cubicBezTo>
                    <a:pt x="1383" y="379"/>
                    <a:pt x="1383" y="488"/>
                    <a:pt x="1383" y="596"/>
                  </a:cubicBezTo>
                  <a:cubicBezTo>
                    <a:pt x="987" y="608"/>
                    <a:pt x="590" y="632"/>
                    <a:pt x="217" y="680"/>
                  </a:cubicBezTo>
                  <a:cubicBezTo>
                    <a:pt x="1" y="716"/>
                    <a:pt x="1" y="980"/>
                    <a:pt x="217" y="1016"/>
                  </a:cubicBezTo>
                  <a:cubicBezTo>
                    <a:pt x="590" y="1065"/>
                    <a:pt x="987" y="1089"/>
                    <a:pt x="1383" y="1101"/>
                  </a:cubicBezTo>
                  <a:cubicBezTo>
                    <a:pt x="1395" y="1593"/>
                    <a:pt x="1431" y="2098"/>
                    <a:pt x="1455" y="2591"/>
                  </a:cubicBezTo>
                  <a:cubicBezTo>
                    <a:pt x="1461" y="2729"/>
                    <a:pt x="1564" y="2799"/>
                    <a:pt x="1666" y="2799"/>
                  </a:cubicBezTo>
                  <a:cubicBezTo>
                    <a:pt x="1768" y="2799"/>
                    <a:pt x="1870" y="2729"/>
                    <a:pt x="1876" y="2591"/>
                  </a:cubicBezTo>
                  <a:cubicBezTo>
                    <a:pt x="1900" y="2098"/>
                    <a:pt x="1936" y="1605"/>
                    <a:pt x="1948" y="1113"/>
                  </a:cubicBezTo>
                  <a:cubicBezTo>
                    <a:pt x="2441" y="1113"/>
                    <a:pt x="2934" y="1101"/>
                    <a:pt x="3415" y="1101"/>
                  </a:cubicBezTo>
                  <a:cubicBezTo>
                    <a:pt x="3739" y="1101"/>
                    <a:pt x="3739" y="596"/>
                    <a:pt x="3415" y="596"/>
                  </a:cubicBezTo>
                  <a:cubicBezTo>
                    <a:pt x="2934" y="596"/>
                    <a:pt x="2441" y="584"/>
                    <a:pt x="1948" y="584"/>
                  </a:cubicBezTo>
                  <a:cubicBezTo>
                    <a:pt x="1948" y="476"/>
                    <a:pt x="1948" y="367"/>
                    <a:pt x="1936" y="271"/>
                  </a:cubicBezTo>
                  <a:cubicBezTo>
                    <a:pt x="1930" y="91"/>
                    <a:pt x="1798" y="1"/>
                    <a:pt x="16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60" name="Google Shape;60;p2"/>
            <p:cNvSpPr/>
            <p:nvPr/>
          </p:nvSpPr>
          <p:spPr>
            <a:xfrm>
              <a:off x="8712160" y="728241"/>
              <a:ext cx="234955" cy="169000"/>
            </a:xfrm>
            <a:custGeom>
              <a:avLst/>
              <a:gdLst/>
              <a:ahLst/>
              <a:cxnLst/>
              <a:rect l="l" t="t" r="r" b="b"/>
              <a:pathLst>
                <a:path w="3427" h="2465" extrusionOk="0">
                  <a:moveTo>
                    <a:pt x="1387" y="0"/>
                  </a:moveTo>
                  <a:cubicBezTo>
                    <a:pt x="1278" y="0"/>
                    <a:pt x="1167" y="78"/>
                    <a:pt x="1143" y="235"/>
                  </a:cubicBezTo>
                  <a:cubicBezTo>
                    <a:pt x="1119" y="451"/>
                    <a:pt x="1106" y="679"/>
                    <a:pt x="1119" y="908"/>
                  </a:cubicBezTo>
                  <a:cubicBezTo>
                    <a:pt x="818" y="920"/>
                    <a:pt x="517" y="920"/>
                    <a:pt x="217" y="932"/>
                  </a:cubicBezTo>
                  <a:cubicBezTo>
                    <a:pt x="1" y="944"/>
                    <a:pt x="1" y="1268"/>
                    <a:pt x="217" y="1280"/>
                  </a:cubicBezTo>
                  <a:cubicBezTo>
                    <a:pt x="517" y="1293"/>
                    <a:pt x="830" y="1293"/>
                    <a:pt x="1131" y="1305"/>
                  </a:cubicBezTo>
                  <a:cubicBezTo>
                    <a:pt x="1143" y="1629"/>
                    <a:pt x="1167" y="1954"/>
                    <a:pt x="1179" y="2266"/>
                  </a:cubicBezTo>
                  <a:cubicBezTo>
                    <a:pt x="1185" y="2398"/>
                    <a:pt x="1287" y="2465"/>
                    <a:pt x="1387" y="2465"/>
                  </a:cubicBezTo>
                  <a:cubicBezTo>
                    <a:pt x="1488" y="2465"/>
                    <a:pt x="1587" y="2398"/>
                    <a:pt x="1587" y="2266"/>
                  </a:cubicBezTo>
                  <a:cubicBezTo>
                    <a:pt x="1599" y="1954"/>
                    <a:pt x="1623" y="1641"/>
                    <a:pt x="1647" y="1317"/>
                  </a:cubicBezTo>
                  <a:cubicBezTo>
                    <a:pt x="2140" y="1329"/>
                    <a:pt x="2633" y="1329"/>
                    <a:pt x="3126" y="1341"/>
                  </a:cubicBezTo>
                  <a:cubicBezTo>
                    <a:pt x="3427" y="1341"/>
                    <a:pt x="3427" y="872"/>
                    <a:pt x="3126" y="872"/>
                  </a:cubicBezTo>
                  <a:cubicBezTo>
                    <a:pt x="2633" y="872"/>
                    <a:pt x="2152" y="884"/>
                    <a:pt x="1659" y="896"/>
                  </a:cubicBezTo>
                  <a:cubicBezTo>
                    <a:pt x="1659" y="667"/>
                    <a:pt x="1647" y="451"/>
                    <a:pt x="1623" y="235"/>
                  </a:cubicBezTo>
                  <a:cubicBezTo>
                    <a:pt x="1605" y="78"/>
                    <a:pt x="1497" y="0"/>
                    <a:pt x="13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61" name="Google Shape;61;p2"/>
            <p:cNvSpPr/>
            <p:nvPr/>
          </p:nvSpPr>
          <p:spPr>
            <a:xfrm>
              <a:off x="7712488" y="520025"/>
              <a:ext cx="264847" cy="135337"/>
            </a:xfrm>
            <a:custGeom>
              <a:avLst/>
              <a:gdLst/>
              <a:ahLst/>
              <a:cxnLst/>
              <a:rect l="l" t="t" r="r" b="b"/>
              <a:pathLst>
                <a:path w="3863" h="1974" extrusionOk="0">
                  <a:moveTo>
                    <a:pt x="1881" y="0"/>
                  </a:moveTo>
                  <a:cubicBezTo>
                    <a:pt x="1815" y="0"/>
                    <a:pt x="1746" y="26"/>
                    <a:pt x="1683" y="86"/>
                  </a:cubicBezTo>
                  <a:cubicBezTo>
                    <a:pt x="1563" y="194"/>
                    <a:pt x="1491" y="339"/>
                    <a:pt x="1443" y="483"/>
                  </a:cubicBezTo>
                  <a:cubicBezTo>
                    <a:pt x="1046" y="459"/>
                    <a:pt x="661" y="423"/>
                    <a:pt x="265" y="411"/>
                  </a:cubicBezTo>
                  <a:cubicBezTo>
                    <a:pt x="60" y="411"/>
                    <a:pt x="0" y="747"/>
                    <a:pt x="216" y="783"/>
                  </a:cubicBezTo>
                  <a:cubicBezTo>
                    <a:pt x="601" y="843"/>
                    <a:pt x="974" y="892"/>
                    <a:pt x="1358" y="928"/>
                  </a:cubicBezTo>
                  <a:cubicBezTo>
                    <a:pt x="1358" y="988"/>
                    <a:pt x="1346" y="1036"/>
                    <a:pt x="1346" y="1084"/>
                  </a:cubicBezTo>
                  <a:cubicBezTo>
                    <a:pt x="1346" y="1336"/>
                    <a:pt x="1370" y="1685"/>
                    <a:pt x="1587" y="1841"/>
                  </a:cubicBezTo>
                  <a:lnTo>
                    <a:pt x="1587" y="1853"/>
                  </a:lnTo>
                  <a:cubicBezTo>
                    <a:pt x="1626" y="1936"/>
                    <a:pt x="1700" y="1973"/>
                    <a:pt x="1771" y="1973"/>
                  </a:cubicBezTo>
                  <a:cubicBezTo>
                    <a:pt x="1875" y="1973"/>
                    <a:pt x="1971" y="1893"/>
                    <a:pt x="1935" y="1757"/>
                  </a:cubicBezTo>
                  <a:cubicBezTo>
                    <a:pt x="1935" y="1745"/>
                    <a:pt x="1935" y="1745"/>
                    <a:pt x="1923" y="1733"/>
                  </a:cubicBezTo>
                  <a:cubicBezTo>
                    <a:pt x="2008" y="1565"/>
                    <a:pt x="1947" y="1372"/>
                    <a:pt x="1960" y="1180"/>
                  </a:cubicBezTo>
                  <a:cubicBezTo>
                    <a:pt x="1960" y="1120"/>
                    <a:pt x="1972" y="1060"/>
                    <a:pt x="1984" y="1000"/>
                  </a:cubicBezTo>
                  <a:cubicBezTo>
                    <a:pt x="2452" y="1060"/>
                    <a:pt x="2921" y="1108"/>
                    <a:pt x="3390" y="1180"/>
                  </a:cubicBezTo>
                  <a:cubicBezTo>
                    <a:pt x="3409" y="1183"/>
                    <a:pt x="3428" y="1184"/>
                    <a:pt x="3446" y="1184"/>
                  </a:cubicBezTo>
                  <a:cubicBezTo>
                    <a:pt x="3806" y="1184"/>
                    <a:pt x="3863" y="638"/>
                    <a:pt x="3462" y="627"/>
                  </a:cubicBezTo>
                  <a:cubicBezTo>
                    <a:pt x="3017" y="603"/>
                    <a:pt x="2573" y="579"/>
                    <a:pt x="2128" y="543"/>
                  </a:cubicBezTo>
                  <a:cubicBezTo>
                    <a:pt x="2140" y="483"/>
                    <a:pt x="2152" y="423"/>
                    <a:pt x="2164" y="375"/>
                  </a:cubicBezTo>
                  <a:cubicBezTo>
                    <a:pt x="2199" y="175"/>
                    <a:pt x="2051" y="0"/>
                    <a:pt x="188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62" name="Google Shape;62;p2"/>
            <p:cNvSpPr/>
            <p:nvPr/>
          </p:nvSpPr>
          <p:spPr>
            <a:xfrm>
              <a:off x="8170674" y="464149"/>
              <a:ext cx="220695" cy="178942"/>
            </a:xfrm>
            <a:custGeom>
              <a:avLst/>
              <a:gdLst/>
              <a:ahLst/>
              <a:cxnLst/>
              <a:rect l="l" t="t" r="r" b="b"/>
              <a:pathLst>
                <a:path w="3219" h="2610" extrusionOk="0">
                  <a:moveTo>
                    <a:pt x="1656" y="1"/>
                  </a:moveTo>
                  <a:cubicBezTo>
                    <a:pt x="1567" y="1"/>
                    <a:pt x="1477" y="40"/>
                    <a:pt x="1419" y="132"/>
                  </a:cubicBezTo>
                  <a:cubicBezTo>
                    <a:pt x="1251" y="372"/>
                    <a:pt x="1155" y="661"/>
                    <a:pt x="1095" y="949"/>
                  </a:cubicBezTo>
                  <a:cubicBezTo>
                    <a:pt x="818" y="961"/>
                    <a:pt x="542" y="961"/>
                    <a:pt x="265" y="973"/>
                  </a:cubicBezTo>
                  <a:cubicBezTo>
                    <a:pt x="1" y="985"/>
                    <a:pt x="1" y="1370"/>
                    <a:pt x="265" y="1382"/>
                  </a:cubicBezTo>
                  <a:cubicBezTo>
                    <a:pt x="530" y="1394"/>
                    <a:pt x="794" y="1394"/>
                    <a:pt x="1071" y="1406"/>
                  </a:cubicBezTo>
                  <a:cubicBezTo>
                    <a:pt x="1059" y="1755"/>
                    <a:pt x="1107" y="2091"/>
                    <a:pt x="1191" y="2404"/>
                  </a:cubicBezTo>
                  <a:cubicBezTo>
                    <a:pt x="1224" y="2548"/>
                    <a:pt x="1329" y="2609"/>
                    <a:pt x="1437" y="2609"/>
                  </a:cubicBezTo>
                  <a:cubicBezTo>
                    <a:pt x="1601" y="2609"/>
                    <a:pt x="1775" y="2469"/>
                    <a:pt x="1732" y="2259"/>
                  </a:cubicBezTo>
                  <a:cubicBezTo>
                    <a:pt x="1672" y="1959"/>
                    <a:pt x="1672" y="1682"/>
                    <a:pt x="1696" y="1418"/>
                  </a:cubicBezTo>
                  <a:cubicBezTo>
                    <a:pt x="2092" y="1418"/>
                    <a:pt x="2489" y="1430"/>
                    <a:pt x="2886" y="1442"/>
                  </a:cubicBezTo>
                  <a:cubicBezTo>
                    <a:pt x="2889" y="1442"/>
                    <a:pt x="2893" y="1442"/>
                    <a:pt x="2897" y="1442"/>
                  </a:cubicBezTo>
                  <a:cubicBezTo>
                    <a:pt x="3219" y="1442"/>
                    <a:pt x="3219" y="913"/>
                    <a:pt x="2897" y="913"/>
                  </a:cubicBezTo>
                  <a:cubicBezTo>
                    <a:pt x="2893" y="913"/>
                    <a:pt x="2889" y="913"/>
                    <a:pt x="2886" y="913"/>
                  </a:cubicBezTo>
                  <a:cubicBezTo>
                    <a:pt x="2513" y="925"/>
                    <a:pt x="2153" y="937"/>
                    <a:pt x="1780" y="937"/>
                  </a:cubicBezTo>
                  <a:cubicBezTo>
                    <a:pt x="1828" y="745"/>
                    <a:pt x="1876" y="552"/>
                    <a:pt x="1936" y="348"/>
                  </a:cubicBezTo>
                  <a:cubicBezTo>
                    <a:pt x="1991" y="144"/>
                    <a:pt x="1825" y="1"/>
                    <a:pt x="16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63" name="Google Shape;63;p2"/>
            <p:cNvSpPr/>
            <p:nvPr/>
          </p:nvSpPr>
          <p:spPr>
            <a:xfrm>
              <a:off x="8590192" y="485540"/>
              <a:ext cx="206914" cy="175171"/>
            </a:xfrm>
            <a:custGeom>
              <a:avLst/>
              <a:gdLst/>
              <a:ahLst/>
              <a:cxnLst/>
              <a:rect l="l" t="t" r="r" b="b"/>
              <a:pathLst>
                <a:path w="3018" h="2555" extrusionOk="0">
                  <a:moveTo>
                    <a:pt x="1413" y="0"/>
                  </a:moveTo>
                  <a:cubicBezTo>
                    <a:pt x="1278" y="0"/>
                    <a:pt x="1142" y="96"/>
                    <a:pt x="1118" y="289"/>
                  </a:cubicBezTo>
                  <a:cubicBezTo>
                    <a:pt x="1094" y="493"/>
                    <a:pt x="1094" y="709"/>
                    <a:pt x="1094" y="926"/>
                  </a:cubicBezTo>
                  <a:cubicBezTo>
                    <a:pt x="806" y="938"/>
                    <a:pt x="529" y="938"/>
                    <a:pt x="253" y="962"/>
                  </a:cubicBezTo>
                  <a:cubicBezTo>
                    <a:pt x="0" y="974"/>
                    <a:pt x="0" y="1346"/>
                    <a:pt x="253" y="1358"/>
                  </a:cubicBezTo>
                  <a:cubicBezTo>
                    <a:pt x="541" y="1370"/>
                    <a:pt x="818" y="1382"/>
                    <a:pt x="1106" y="1382"/>
                  </a:cubicBezTo>
                  <a:cubicBezTo>
                    <a:pt x="1118" y="1707"/>
                    <a:pt x="1154" y="2020"/>
                    <a:pt x="1166" y="2320"/>
                  </a:cubicBezTo>
                  <a:cubicBezTo>
                    <a:pt x="1179" y="2476"/>
                    <a:pt x="1296" y="2555"/>
                    <a:pt x="1413" y="2555"/>
                  </a:cubicBezTo>
                  <a:cubicBezTo>
                    <a:pt x="1530" y="2555"/>
                    <a:pt x="1647" y="2476"/>
                    <a:pt x="1659" y="2320"/>
                  </a:cubicBezTo>
                  <a:cubicBezTo>
                    <a:pt x="1683" y="2020"/>
                    <a:pt x="1707" y="1719"/>
                    <a:pt x="1731" y="1407"/>
                  </a:cubicBezTo>
                  <a:cubicBezTo>
                    <a:pt x="2044" y="1407"/>
                    <a:pt x="2369" y="1407"/>
                    <a:pt x="2693" y="1419"/>
                  </a:cubicBezTo>
                  <a:cubicBezTo>
                    <a:pt x="3014" y="1419"/>
                    <a:pt x="3018" y="901"/>
                    <a:pt x="2704" y="901"/>
                  </a:cubicBezTo>
                  <a:cubicBezTo>
                    <a:pt x="2700" y="901"/>
                    <a:pt x="2697" y="902"/>
                    <a:pt x="2693" y="902"/>
                  </a:cubicBezTo>
                  <a:lnTo>
                    <a:pt x="1743" y="914"/>
                  </a:lnTo>
                  <a:cubicBezTo>
                    <a:pt x="1743" y="697"/>
                    <a:pt x="1731" y="493"/>
                    <a:pt x="1707" y="289"/>
                  </a:cubicBezTo>
                  <a:cubicBezTo>
                    <a:pt x="1683" y="96"/>
                    <a:pt x="1548" y="0"/>
                    <a:pt x="14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64" name="Google Shape;64;p2"/>
            <p:cNvSpPr/>
            <p:nvPr/>
          </p:nvSpPr>
          <p:spPr>
            <a:xfrm>
              <a:off x="8948349" y="486568"/>
              <a:ext cx="220763" cy="194985"/>
            </a:xfrm>
            <a:custGeom>
              <a:avLst/>
              <a:gdLst/>
              <a:ahLst/>
              <a:cxnLst/>
              <a:rect l="l" t="t" r="r" b="b"/>
              <a:pathLst>
                <a:path w="3220" h="2844" extrusionOk="0">
                  <a:moveTo>
                    <a:pt x="1784" y="0"/>
                  </a:moveTo>
                  <a:cubicBezTo>
                    <a:pt x="1670" y="0"/>
                    <a:pt x="1559" y="65"/>
                    <a:pt x="1520" y="213"/>
                  </a:cubicBezTo>
                  <a:cubicBezTo>
                    <a:pt x="1436" y="478"/>
                    <a:pt x="1376" y="754"/>
                    <a:pt x="1316" y="1031"/>
                  </a:cubicBezTo>
                  <a:cubicBezTo>
                    <a:pt x="967" y="995"/>
                    <a:pt x="619" y="947"/>
                    <a:pt x="270" y="911"/>
                  </a:cubicBezTo>
                  <a:cubicBezTo>
                    <a:pt x="263" y="910"/>
                    <a:pt x="257" y="910"/>
                    <a:pt x="250" y="910"/>
                  </a:cubicBezTo>
                  <a:cubicBezTo>
                    <a:pt x="50" y="910"/>
                    <a:pt x="1" y="1260"/>
                    <a:pt x="222" y="1295"/>
                  </a:cubicBezTo>
                  <a:cubicBezTo>
                    <a:pt x="559" y="1343"/>
                    <a:pt x="895" y="1404"/>
                    <a:pt x="1232" y="1452"/>
                  </a:cubicBezTo>
                  <a:cubicBezTo>
                    <a:pt x="1148" y="1824"/>
                    <a:pt x="1075" y="2185"/>
                    <a:pt x="1003" y="2558"/>
                  </a:cubicBezTo>
                  <a:cubicBezTo>
                    <a:pt x="967" y="2731"/>
                    <a:pt x="1104" y="2843"/>
                    <a:pt x="1238" y="2843"/>
                  </a:cubicBezTo>
                  <a:cubicBezTo>
                    <a:pt x="1327" y="2843"/>
                    <a:pt x="1414" y="2793"/>
                    <a:pt x="1448" y="2678"/>
                  </a:cubicBezTo>
                  <a:cubicBezTo>
                    <a:pt x="1556" y="2305"/>
                    <a:pt x="1677" y="1920"/>
                    <a:pt x="1785" y="1548"/>
                  </a:cubicBezTo>
                  <a:cubicBezTo>
                    <a:pt x="2121" y="1596"/>
                    <a:pt x="2470" y="1656"/>
                    <a:pt x="2806" y="1704"/>
                  </a:cubicBezTo>
                  <a:cubicBezTo>
                    <a:pt x="2826" y="1707"/>
                    <a:pt x="2845" y="1709"/>
                    <a:pt x="2863" y="1709"/>
                  </a:cubicBezTo>
                  <a:cubicBezTo>
                    <a:pt x="3174" y="1709"/>
                    <a:pt x="3219" y="1245"/>
                    <a:pt x="2879" y="1211"/>
                  </a:cubicBezTo>
                  <a:cubicBezTo>
                    <a:pt x="2554" y="1175"/>
                    <a:pt x="2229" y="1139"/>
                    <a:pt x="1905" y="1103"/>
                  </a:cubicBezTo>
                  <a:cubicBezTo>
                    <a:pt x="1965" y="851"/>
                    <a:pt x="2025" y="610"/>
                    <a:pt x="2085" y="370"/>
                  </a:cubicBezTo>
                  <a:cubicBezTo>
                    <a:pt x="2136" y="146"/>
                    <a:pt x="1956" y="0"/>
                    <a:pt x="178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65" name="Google Shape;65;p2"/>
            <p:cNvSpPr/>
            <p:nvPr/>
          </p:nvSpPr>
          <p:spPr>
            <a:xfrm>
              <a:off x="7912751" y="724676"/>
              <a:ext cx="239069" cy="168726"/>
            </a:xfrm>
            <a:custGeom>
              <a:avLst/>
              <a:gdLst/>
              <a:ahLst/>
              <a:cxnLst/>
              <a:rect l="l" t="t" r="r" b="b"/>
              <a:pathLst>
                <a:path w="3487" h="2461" extrusionOk="0">
                  <a:moveTo>
                    <a:pt x="2215" y="0"/>
                  </a:moveTo>
                  <a:cubicBezTo>
                    <a:pt x="2132" y="0"/>
                    <a:pt x="2049" y="36"/>
                    <a:pt x="1996" y="118"/>
                  </a:cubicBezTo>
                  <a:cubicBezTo>
                    <a:pt x="1839" y="359"/>
                    <a:pt x="1755" y="635"/>
                    <a:pt x="1707" y="912"/>
                  </a:cubicBezTo>
                  <a:cubicBezTo>
                    <a:pt x="1226" y="924"/>
                    <a:pt x="733" y="936"/>
                    <a:pt x="253" y="960"/>
                  </a:cubicBezTo>
                  <a:cubicBezTo>
                    <a:pt x="0" y="972"/>
                    <a:pt x="0" y="1345"/>
                    <a:pt x="253" y="1357"/>
                  </a:cubicBezTo>
                  <a:cubicBezTo>
                    <a:pt x="721" y="1369"/>
                    <a:pt x="1202" y="1393"/>
                    <a:pt x="1683" y="1405"/>
                  </a:cubicBezTo>
                  <a:cubicBezTo>
                    <a:pt x="1695" y="1741"/>
                    <a:pt x="1767" y="2090"/>
                    <a:pt x="1900" y="2390"/>
                  </a:cubicBezTo>
                  <a:cubicBezTo>
                    <a:pt x="1922" y="2440"/>
                    <a:pt x="1966" y="2460"/>
                    <a:pt x="2012" y="2460"/>
                  </a:cubicBezTo>
                  <a:cubicBezTo>
                    <a:pt x="2091" y="2460"/>
                    <a:pt x="2176" y="2401"/>
                    <a:pt x="2176" y="2318"/>
                  </a:cubicBezTo>
                  <a:cubicBezTo>
                    <a:pt x="2164" y="2018"/>
                    <a:pt x="2152" y="1705"/>
                    <a:pt x="2188" y="1405"/>
                  </a:cubicBezTo>
                  <a:cubicBezTo>
                    <a:pt x="2513" y="1405"/>
                    <a:pt x="2837" y="1417"/>
                    <a:pt x="3162" y="1417"/>
                  </a:cubicBezTo>
                  <a:cubicBezTo>
                    <a:pt x="3486" y="1405"/>
                    <a:pt x="3486" y="900"/>
                    <a:pt x="3162" y="900"/>
                  </a:cubicBezTo>
                  <a:cubicBezTo>
                    <a:pt x="2873" y="900"/>
                    <a:pt x="2585" y="900"/>
                    <a:pt x="2296" y="912"/>
                  </a:cubicBezTo>
                  <a:cubicBezTo>
                    <a:pt x="2344" y="707"/>
                    <a:pt x="2416" y="527"/>
                    <a:pt x="2477" y="323"/>
                  </a:cubicBezTo>
                  <a:cubicBezTo>
                    <a:pt x="2532" y="133"/>
                    <a:pt x="2374" y="0"/>
                    <a:pt x="221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66" name="Google Shape;66;p2"/>
            <p:cNvSpPr/>
            <p:nvPr/>
          </p:nvSpPr>
          <p:spPr>
            <a:xfrm>
              <a:off x="8333846" y="705959"/>
              <a:ext cx="256414" cy="191899"/>
            </a:xfrm>
            <a:custGeom>
              <a:avLst/>
              <a:gdLst/>
              <a:ahLst/>
              <a:cxnLst/>
              <a:rect l="l" t="t" r="r" b="b"/>
              <a:pathLst>
                <a:path w="3740" h="2799" extrusionOk="0">
                  <a:moveTo>
                    <a:pt x="1666" y="1"/>
                  </a:moveTo>
                  <a:cubicBezTo>
                    <a:pt x="1534" y="1"/>
                    <a:pt x="1401" y="91"/>
                    <a:pt x="1395" y="271"/>
                  </a:cubicBezTo>
                  <a:cubicBezTo>
                    <a:pt x="1383" y="379"/>
                    <a:pt x="1383" y="488"/>
                    <a:pt x="1383" y="596"/>
                  </a:cubicBezTo>
                  <a:cubicBezTo>
                    <a:pt x="987" y="608"/>
                    <a:pt x="590" y="632"/>
                    <a:pt x="217" y="680"/>
                  </a:cubicBezTo>
                  <a:cubicBezTo>
                    <a:pt x="1" y="716"/>
                    <a:pt x="1" y="980"/>
                    <a:pt x="217" y="1016"/>
                  </a:cubicBezTo>
                  <a:cubicBezTo>
                    <a:pt x="590" y="1065"/>
                    <a:pt x="987" y="1089"/>
                    <a:pt x="1383" y="1101"/>
                  </a:cubicBezTo>
                  <a:cubicBezTo>
                    <a:pt x="1395" y="1593"/>
                    <a:pt x="1431" y="2098"/>
                    <a:pt x="1455" y="2591"/>
                  </a:cubicBezTo>
                  <a:cubicBezTo>
                    <a:pt x="1461" y="2729"/>
                    <a:pt x="1564" y="2799"/>
                    <a:pt x="1666" y="2799"/>
                  </a:cubicBezTo>
                  <a:cubicBezTo>
                    <a:pt x="1768" y="2799"/>
                    <a:pt x="1870" y="2729"/>
                    <a:pt x="1876" y="2591"/>
                  </a:cubicBezTo>
                  <a:cubicBezTo>
                    <a:pt x="1900" y="2098"/>
                    <a:pt x="1936" y="1605"/>
                    <a:pt x="1948" y="1113"/>
                  </a:cubicBezTo>
                  <a:cubicBezTo>
                    <a:pt x="2441" y="1113"/>
                    <a:pt x="2934" y="1101"/>
                    <a:pt x="3415" y="1101"/>
                  </a:cubicBezTo>
                  <a:cubicBezTo>
                    <a:pt x="3739" y="1101"/>
                    <a:pt x="3739" y="596"/>
                    <a:pt x="3415" y="596"/>
                  </a:cubicBezTo>
                  <a:cubicBezTo>
                    <a:pt x="2934" y="596"/>
                    <a:pt x="2441" y="584"/>
                    <a:pt x="1948" y="584"/>
                  </a:cubicBezTo>
                  <a:cubicBezTo>
                    <a:pt x="1948" y="476"/>
                    <a:pt x="1948" y="367"/>
                    <a:pt x="1936" y="271"/>
                  </a:cubicBezTo>
                  <a:cubicBezTo>
                    <a:pt x="1930" y="91"/>
                    <a:pt x="1798" y="1"/>
                    <a:pt x="16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67" name="Google Shape;67;p2"/>
            <p:cNvSpPr/>
            <p:nvPr/>
          </p:nvSpPr>
          <p:spPr>
            <a:xfrm>
              <a:off x="8712160" y="728241"/>
              <a:ext cx="234955" cy="169000"/>
            </a:xfrm>
            <a:custGeom>
              <a:avLst/>
              <a:gdLst/>
              <a:ahLst/>
              <a:cxnLst/>
              <a:rect l="l" t="t" r="r" b="b"/>
              <a:pathLst>
                <a:path w="3427" h="2465" extrusionOk="0">
                  <a:moveTo>
                    <a:pt x="1387" y="0"/>
                  </a:moveTo>
                  <a:cubicBezTo>
                    <a:pt x="1278" y="0"/>
                    <a:pt x="1167" y="78"/>
                    <a:pt x="1143" y="235"/>
                  </a:cubicBezTo>
                  <a:cubicBezTo>
                    <a:pt x="1119" y="451"/>
                    <a:pt x="1106" y="679"/>
                    <a:pt x="1119" y="908"/>
                  </a:cubicBezTo>
                  <a:cubicBezTo>
                    <a:pt x="818" y="920"/>
                    <a:pt x="517" y="920"/>
                    <a:pt x="217" y="932"/>
                  </a:cubicBezTo>
                  <a:cubicBezTo>
                    <a:pt x="1" y="944"/>
                    <a:pt x="1" y="1268"/>
                    <a:pt x="217" y="1280"/>
                  </a:cubicBezTo>
                  <a:cubicBezTo>
                    <a:pt x="517" y="1293"/>
                    <a:pt x="830" y="1293"/>
                    <a:pt x="1131" y="1305"/>
                  </a:cubicBezTo>
                  <a:cubicBezTo>
                    <a:pt x="1143" y="1629"/>
                    <a:pt x="1167" y="1954"/>
                    <a:pt x="1179" y="2266"/>
                  </a:cubicBezTo>
                  <a:cubicBezTo>
                    <a:pt x="1185" y="2398"/>
                    <a:pt x="1287" y="2465"/>
                    <a:pt x="1387" y="2465"/>
                  </a:cubicBezTo>
                  <a:cubicBezTo>
                    <a:pt x="1488" y="2465"/>
                    <a:pt x="1587" y="2398"/>
                    <a:pt x="1587" y="2266"/>
                  </a:cubicBezTo>
                  <a:cubicBezTo>
                    <a:pt x="1599" y="1954"/>
                    <a:pt x="1623" y="1641"/>
                    <a:pt x="1647" y="1317"/>
                  </a:cubicBezTo>
                  <a:cubicBezTo>
                    <a:pt x="2140" y="1329"/>
                    <a:pt x="2633" y="1329"/>
                    <a:pt x="3126" y="1341"/>
                  </a:cubicBezTo>
                  <a:cubicBezTo>
                    <a:pt x="3427" y="1341"/>
                    <a:pt x="3427" y="872"/>
                    <a:pt x="3126" y="872"/>
                  </a:cubicBezTo>
                  <a:cubicBezTo>
                    <a:pt x="2633" y="872"/>
                    <a:pt x="2152" y="884"/>
                    <a:pt x="1659" y="896"/>
                  </a:cubicBezTo>
                  <a:cubicBezTo>
                    <a:pt x="1659" y="667"/>
                    <a:pt x="1647" y="451"/>
                    <a:pt x="1623" y="235"/>
                  </a:cubicBezTo>
                  <a:cubicBezTo>
                    <a:pt x="1605" y="78"/>
                    <a:pt x="1497" y="0"/>
                    <a:pt x="13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68" name="Google Shape;68;p2"/>
            <p:cNvSpPr/>
            <p:nvPr/>
          </p:nvSpPr>
          <p:spPr>
            <a:xfrm>
              <a:off x="8590192" y="950100"/>
              <a:ext cx="206708" cy="175239"/>
            </a:xfrm>
            <a:custGeom>
              <a:avLst/>
              <a:gdLst/>
              <a:ahLst/>
              <a:cxnLst/>
              <a:rect l="l" t="t" r="r" b="b"/>
              <a:pathLst>
                <a:path w="3015" h="2556" extrusionOk="0">
                  <a:moveTo>
                    <a:pt x="1413" y="1"/>
                  </a:moveTo>
                  <a:cubicBezTo>
                    <a:pt x="1278" y="1"/>
                    <a:pt x="1142" y="94"/>
                    <a:pt x="1118" y="280"/>
                  </a:cubicBezTo>
                  <a:cubicBezTo>
                    <a:pt x="1094" y="485"/>
                    <a:pt x="1094" y="701"/>
                    <a:pt x="1094" y="930"/>
                  </a:cubicBezTo>
                  <a:cubicBezTo>
                    <a:pt x="806" y="930"/>
                    <a:pt x="529" y="942"/>
                    <a:pt x="253" y="954"/>
                  </a:cubicBezTo>
                  <a:cubicBezTo>
                    <a:pt x="0" y="966"/>
                    <a:pt x="0" y="1338"/>
                    <a:pt x="253" y="1350"/>
                  </a:cubicBezTo>
                  <a:cubicBezTo>
                    <a:pt x="541" y="1362"/>
                    <a:pt x="818" y="1374"/>
                    <a:pt x="1106" y="1386"/>
                  </a:cubicBezTo>
                  <a:cubicBezTo>
                    <a:pt x="1118" y="1699"/>
                    <a:pt x="1154" y="2011"/>
                    <a:pt x="1166" y="2312"/>
                  </a:cubicBezTo>
                  <a:cubicBezTo>
                    <a:pt x="1179" y="2474"/>
                    <a:pt x="1296" y="2555"/>
                    <a:pt x="1413" y="2555"/>
                  </a:cubicBezTo>
                  <a:cubicBezTo>
                    <a:pt x="1530" y="2555"/>
                    <a:pt x="1647" y="2474"/>
                    <a:pt x="1659" y="2312"/>
                  </a:cubicBezTo>
                  <a:cubicBezTo>
                    <a:pt x="1683" y="2023"/>
                    <a:pt x="1707" y="1711"/>
                    <a:pt x="1731" y="1398"/>
                  </a:cubicBezTo>
                  <a:cubicBezTo>
                    <a:pt x="2044" y="1398"/>
                    <a:pt x="2369" y="1410"/>
                    <a:pt x="2693" y="1410"/>
                  </a:cubicBezTo>
                  <a:cubicBezTo>
                    <a:pt x="2697" y="1411"/>
                    <a:pt x="2700" y="1411"/>
                    <a:pt x="2704" y="1411"/>
                  </a:cubicBezTo>
                  <a:cubicBezTo>
                    <a:pt x="3014" y="1411"/>
                    <a:pt x="3014" y="893"/>
                    <a:pt x="2704" y="893"/>
                  </a:cubicBezTo>
                  <a:cubicBezTo>
                    <a:pt x="2700" y="893"/>
                    <a:pt x="2697" y="893"/>
                    <a:pt x="2693" y="893"/>
                  </a:cubicBezTo>
                  <a:lnTo>
                    <a:pt x="1743" y="905"/>
                  </a:lnTo>
                  <a:cubicBezTo>
                    <a:pt x="1743" y="689"/>
                    <a:pt x="1731" y="485"/>
                    <a:pt x="1707" y="280"/>
                  </a:cubicBezTo>
                  <a:cubicBezTo>
                    <a:pt x="1683" y="94"/>
                    <a:pt x="1548" y="1"/>
                    <a:pt x="141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69" name="Google Shape;69;p2"/>
            <p:cNvSpPr/>
            <p:nvPr/>
          </p:nvSpPr>
          <p:spPr>
            <a:xfrm>
              <a:off x="8948349" y="951128"/>
              <a:ext cx="220763" cy="195190"/>
            </a:xfrm>
            <a:custGeom>
              <a:avLst/>
              <a:gdLst/>
              <a:ahLst/>
              <a:cxnLst/>
              <a:rect l="l" t="t" r="r" b="b"/>
              <a:pathLst>
                <a:path w="3220" h="2847" extrusionOk="0">
                  <a:moveTo>
                    <a:pt x="1782" y="1"/>
                  </a:moveTo>
                  <a:cubicBezTo>
                    <a:pt x="1668" y="1"/>
                    <a:pt x="1558" y="62"/>
                    <a:pt x="1520" y="205"/>
                  </a:cubicBezTo>
                  <a:cubicBezTo>
                    <a:pt x="1436" y="482"/>
                    <a:pt x="1376" y="758"/>
                    <a:pt x="1316" y="1035"/>
                  </a:cubicBezTo>
                  <a:cubicBezTo>
                    <a:pt x="967" y="987"/>
                    <a:pt x="619" y="951"/>
                    <a:pt x="270" y="903"/>
                  </a:cubicBezTo>
                  <a:cubicBezTo>
                    <a:pt x="263" y="902"/>
                    <a:pt x="257" y="901"/>
                    <a:pt x="250" y="901"/>
                  </a:cubicBezTo>
                  <a:cubicBezTo>
                    <a:pt x="50" y="901"/>
                    <a:pt x="1" y="1252"/>
                    <a:pt x="222" y="1287"/>
                  </a:cubicBezTo>
                  <a:cubicBezTo>
                    <a:pt x="559" y="1347"/>
                    <a:pt x="895" y="1395"/>
                    <a:pt x="1232" y="1455"/>
                  </a:cubicBezTo>
                  <a:cubicBezTo>
                    <a:pt x="1148" y="1816"/>
                    <a:pt x="1075" y="2189"/>
                    <a:pt x="1003" y="2549"/>
                  </a:cubicBezTo>
                  <a:cubicBezTo>
                    <a:pt x="967" y="2731"/>
                    <a:pt x="1106" y="2846"/>
                    <a:pt x="1240" y="2846"/>
                  </a:cubicBezTo>
                  <a:cubicBezTo>
                    <a:pt x="1328" y="2846"/>
                    <a:pt x="1415" y="2796"/>
                    <a:pt x="1448" y="2682"/>
                  </a:cubicBezTo>
                  <a:cubicBezTo>
                    <a:pt x="1556" y="2297"/>
                    <a:pt x="1677" y="1924"/>
                    <a:pt x="1785" y="1540"/>
                  </a:cubicBezTo>
                  <a:cubicBezTo>
                    <a:pt x="2121" y="1600"/>
                    <a:pt x="2470" y="1648"/>
                    <a:pt x="2806" y="1708"/>
                  </a:cubicBezTo>
                  <a:cubicBezTo>
                    <a:pt x="2826" y="1711"/>
                    <a:pt x="2845" y="1713"/>
                    <a:pt x="2863" y="1713"/>
                  </a:cubicBezTo>
                  <a:cubicBezTo>
                    <a:pt x="3174" y="1713"/>
                    <a:pt x="3219" y="1249"/>
                    <a:pt x="2879" y="1215"/>
                  </a:cubicBezTo>
                  <a:cubicBezTo>
                    <a:pt x="2554" y="1179"/>
                    <a:pt x="2229" y="1143"/>
                    <a:pt x="1905" y="1095"/>
                  </a:cubicBezTo>
                  <a:cubicBezTo>
                    <a:pt x="1965" y="854"/>
                    <a:pt x="2025" y="614"/>
                    <a:pt x="2085" y="362"/>
                  </a:cubicBezTo>
                  <a:cubicBezTo>
                    <a:pt x="2136" y="144"/>
                    <a:pt x="1955" y="1"/>
                    <a:pt x="178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70" name="Google Shape;70;p2"/>
            <p:cNvSpPr/>
            <p:nvPr/>
          </p:nvSpPr>
          <p:spPr>
            <a:xfrm>
              <a:off x="8333846" y="1170588"/>
              <a:ext cx="256414" cy="191282"/>
            </a:xfrm>
            <a:custGeom>
              <a:avLst/>
              <a:gdLst/>
              <a:ahLst/>
              <a:cxnLst/>
              <a:rect l="l" t="t" r="r" b="b"/>
              <a:pathLst>
                <a:path w="3740" h="2790" extrusionOk="0">
                  <a:moveTo>
                    <a:pt x="1666" y="1"/>
                  </a:moveTo>
                  <a:cubicBezTo>
                    <a:pt x="1534" y="1"/>
                    <a:pt x="1401" y="88"/>
                    <a:pt x="1395" y="262"/>
                  </a:cubicBezTo>
                  <a:cubicBezTo>
                    <a:pt x="1383" y="370"/>
                    <a:pt x="1383" y="478"/>
                    <a:pt x="1383" y="587"/>
                  </a:cubicBezTo>
                  <a:cubicBezTo>
                    <a:pt x="987" y="599"/>
                    <a:pt x="590" y="623"/>
                    <a:pt x="217" y="683"/>
                  </a:cubicBezTo>
                  <a:cubicBezTo>
                    <a:pt x="1" y="707"/>
                    <a:pt x="1" y="983"/>
                    <a:pt x="217" y="1007"/>
                  </a:cubicBezTo>
                  <a:cubicBezTo>
                    <a:pt x="590" y="1055"/>
                    <a:pt x="987" y="1079"/>
                    <a:pt x="1383" y="1091"/>
                  </a:cubicBezTo>
                  <a:cubicBezTo>
                    <a:pt x="1395" y="1596"/>
                    <a:pt x="1431" y="2089"/>
                    <a:pt x="1455" y="2582"/>
                  </a:cubicBezTo>
                  <a:cubicBezTo>
                    <a:pt x="1461" y="2720"/>
                    <a:pt x="1564" y="2789"/>
                    <a:pt x="1666" y="2789"/>
                  </a:cubicBezTo>
                  <a:cubicBezTo>
                    <a:pt x="1768" y="2789"/>
                    <a:pt x="1870" y="2720"/>
                    <a:pt x="1876" y="2582"/>
                  </a:cubicBezTo>
                  <a:cubicBezTo>
                    <a:pt x="1900" y="2101"/>
                    <a:pt x="1936" y="1596"/>
                    <a:pt x="1948" y="1103"/>
                  </a:cubicBezTo>
                  <a:cubicBezTo>
                    <a:pt x="2441" y="1103"/>
                    <a:pt x="2934" y="1091"/>
                    <a:pt x="3415" y="1091"/>
                  </a:cubicBezTo>
                  <a:cubicBezTo>
                    <a:pt x="3419" y="1092"/>
                    <a:pt x="3422" y="1092"/>
                    <a:pt x="3426" y="1092"/>
                  </a:cubicBezTo>
                  <a:cubicBezTo>
                    <a:pt x="3739" y="1092"/>
                    <a:pt x="3736" y="587"/>
                    <a:pt x="3415" y="587"/>
                  </a:cubicBezTo>
                  <a:lnTo>
                    <a:pt x="1948" y="587"/>
                  </a:lnTo>
                  <a:cubicBezTo>
                    <a:pt x="1948" y="478"/>
                    <a:pt x="1948" y="370"/>
                    <a:pt x="1936" y="262"/>
                  </a:cubicBezTo>
                  <a:cubicBezTo>
                    <a:pt x="1930" y="88"/>
                    <a:pt x="1798" y="1"/>
                    <a:pt x="16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71" name="Google Shape;71;p2"/>
            <p:cNvSpPr/>
            <p:nvPr/>
          </p:nvSpPr>
          <p:spPr>
            <a:xfrm>
              <a:off x="8712160" y="1192870"/>
              <a:ext cx="234955" cy="169206"/>
            </a:xfrm>
            <a:custGeom>
              <a:avLst/>
              <a:gdLst/>
              <a:ahLst/>
              <a:cxnLst/>
              <a:rect l="l" t="t" r="r" b="b"/>
              <a:pathLst>
                <a:path w="3427" h="2468" extrusionOk="0">
                  <a:moveTo>
                    <a:pt x="1387" y="0"/>
                  </a:moveTo>
                  <a:cubicBezTo>
                    <a:pt x="1278" y="0"/>
                    <a:pt x="1167" y="75"/>
                    <a:pt x="1143" y="225"/>
                  </a:cubicBezTo>
                  <a:cubicBezTo>
                    <a:pt x="1119" y="454"/>
                    <a:pt x="1106" y="670"/>
                    <a:pt x="1119" y="911"/>
                  </a:cubicBezTo>
                  <a:cubicBezTo>
                    <a:pt x="818" y="911"/>
                    <a:pt x="517" y="923"/>
                    <a:pt x="217" y="923"/>
                  </a:cubicBezTo>
                  <a:cubicBezTo>
                    <a:pt x="1" y="935"/>
                    <a:pt x="1" y="1271"/>
                    <a:pt x="217" y="1271"/>
                  </a:cubicBezTo>
                  <a:cubicBezTo>
                    <a:pt x="517" y="1283"/>
                    <a:pt x="830" y="1295"/>
                    <a:pt x="1131" y="1295"/>
                  </a:cubicBezTo>
                  <a:cubicBezTo>
                    <a:pt x="1143" y="1620"/>
                    <a:pt x="1167" y="1944"/>
                    <a:pt x="1179" y="2269"/>
                  </a:cubicBezTo>
                  <a:cubicBezTo>
                    <a:pt x="1185" y="2401"/>
                    <a:pt x="1287" y="2467"/>
                    <a:pt x="1387" y="2467"/>
                  </a:cubicBezTo>
                  <a:cubicBezTo>
                    <a:pt x="1488" y="2467"/>
                    <a:pt x="1587" y="2401"/>
                    <a:pt x="1587" y="2269"/>
                  </a:cubicBezTo>
                  <a:cubicBezTo>
                    <a:pt x="1599" y="1957"/>
                    <a:pt x="1623" y="1632"/>
                    <a:pt x="1647" y="1307"/>
                  </a:cubicBezTo>
                  <a:cubicBezTo>
                    <a:pt x="2140" y="1319"/>
                    <a:pt x="2633" y="1331"/>
                    <a:pt x="3126" y="1331"/>
                  </a:cubicBezTo>
                  <a:cubicBezTo>
                    <a:pt x="3130" y="1332"/>
                    <a:pt x="3133" y="1332"/>
                    <a:pt x="3137" y="1332"/>
                  </a:cubicBezTo>
                  <a:cubicBezTo>
                    <a:pt x="3426" y="1332"/>
                    <a:pt x="3423" y="863"/>
                    <a:pt x="3126" y="863"/>
                  </a:cubicBezTo>
                  <a:cubicBezTo>
                    <a:pt x="2633" y="875"/>
                    <a:pt x="2152" y="887"/>
                    <a:pt x="1659" y="887"/>
                  </a:cubicBezTo>
                  <a:cubicBezTo>
                    <a:pt x="1659" y="670"/>
                    <a:pt x="1647" y="442"/>
                    <a:pt x="1623" y="225"/>
                  </a:cubicBezTo>
                  <a:cubicBezTo>
                    <a:pt x="1605" y="75"/>
                    <a:pt x="1497" y="0"/>
                    <a:pt x="13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72" name="Google Shape;72;p2"/>
            <p:cNvSpPr/>
            <p:nvPr/>
          </p:nvSpPr>
          <p:spPr>
            <a:xfrm rot="-5564026">
              <a:off x="8888536" y="1560003"/>
              <a:ext cx="264644" cy="134996"/>
            </a:xfrm>
            <a:custGeom>
              <a:avLst/>
              <a:gdLst/>
              <a:ahLst/>
              <a:cxnLst/>
              <a:rect l="l" t="t" r="r" b="b"/>
              <a:pathLst>
                <a:path w="3860" h="1969" extrusionOk="0">
                  <a:moveTo>
                    <a:pt x="1879" y="0"/>
                  </a:moveTo>
                  <a:cubicBezTo>
                    <a:pt x="1814" y="0"/>
                    <a:pt x="1746" y="25"/>
                    <a:pt x="1683" y="81"/>
                  </a:cubicBezTo>
                  <a:cubicBezTo>
                    <a:pt x="1563" y="189"/>
                    <a:pt x="1491" y="333"/>
                    <a:pt x="1443" y="478"/>
                  </a:cubicBezTo>
                  <a:cubicBezTo>
                    <a:pt x="1046" y="454"/>
                    <a:pt x="661" y="430"/>
                    <a:pt x="265" y="405"/>
                  </a:cubicBezTo>
                  <a:cubicBezTo>
                    <a:pt x="60" y="405"/>
                    <a:pt x="0" y="754"/>
                    <a:pt x="216" y="778"/>
                  </a:cubicBezTo>
                  <a:cubicBezTo>
                    <a:pt x="601" y="838"/>
                    <a:pt x="974" y="886"/>
                    <a:pt x="1358" y="934"/>
                  </a:cubicBezTo>
                  <a:cubicBezTo>
                    <a:pt x="1358" y="983"/>
                    <a:pt x="1346" y="1031"/>
                    <a:pt x="1346" y="1079"/>
                  </a:cubicBezTo>
                  <a:cubicBezTo>
                    <a:pt x="1346" y="1331"/>
                    <a:pt x="1370" y="1692"/>
                    <a:pt x="1587" y="1836"/>
                  </a:cubicBezTo>
                  <a:lnTo>
                    <a:pt x="1587" y="1848"/>
                  </a:lnTo>
                  <a:cubicBezTo>
                    <a:pt x="1626" y="1931"/>
                    <a:pt x="1700" y="1968"/>
                    <a:pt x="1771" y="1968"/>
                  </a:cubicBezTo>
                  <a:cubicBezTo>
                    <a:pt x="1875" y="1968"/>
                    <a:pt x="1971" y="1888"/>
                    <a:pt x="1935" y="1752"/>
                  </a:cubicBezTo>
                  <a:cubicBezTo>
                    <a:pt x="1935" y="1752"/>
                    <a:pt x="1935" y="1740"/>
                    <a:pt x="1923" y="1728"/>
                  </a:cubicBezTo>
                  <a:cubicBezTo>
                    <a:pt x="2008" y="1560"/>
                    <a:pt x="1947" y="1379"/>
                    <a:pt x="1960" y="1175"/>
                  </a:cubicBezTo>
                  <a:cubicBezTo>
                    <a:pt x="1960" y="1115"/>
                    <a:pt x="1972" y="1055"/>
                    <a:pt x="1984" y="1007"/>
                  </a:cubicBezTo>
                  <a:cubicBezTo>
                    <a:pt x="2452" y="1055"/>
                    <a:pt x="2921" y="1103"/>
                    <a:pt x="3390" y="1175"/>
                  </a:cubicBezTo>
                  <a:cubicBezTo>
                    <a:pt x="3413" y="1179"/>
                    <a:pt x="3434" y="1181"/>
                    <a:pt x="3455" y="1181"/>
                  </a:cubicBezTo>
                  <a:cubicBezTo>
                    <a:pt x="3807" y="1181"/>
                    <a:pt x="3860" y="633"/>
                    <a:pt x="3462" y="622"/>
                  </a:cubicBezTo>
                  <a:cubicBezTo>
                    <a:pt x="3017" y="610"/>
                    <a:pt x="2573" y="574"/>
                    <a:pt x="2128" y="538"/>
                  </a:cubicBezTo>
                  <a:cubicBezTo>
                    <a:pt x="2140" y="478"/>
                    <a:pt x="2152" y="430"/>
                    <a:pt x="2164" y="369"/>
                  </a:cubicBezTo>
                  <a:cubicBezTo>
                    <a:pt x="2199" y="169"/>
                    <a:pt x="2050" y="0"/>
                    <a:pt x="18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73" name="Google Shape;73;p2"/>
            <p:cNvSpPr/>
            <p:nvPr/>
          </p:nvSpPr>
          <p:spPr>
            <a:xfrm>
              <a:off x="8590192" y="950100"/>
              <a:ext cx="206708" cy="175239"/>
            </a:xfrm>
            <a:custGeom>
              <a:avLst/>
              <a:gdLst/>
              <a:ahLst/>
              <a:cxnLst/>
              <a:rect l="l" t="t" r="r" b="b"/>
              <a:pathLst>
                <a:path w="3015" h="2556" extrusionOk="0">
                  <a:moveTo>
                    <a:pt x="1413" y="1"/>
                  </a:moveTo>
                  <a:cubicBezTo>
                    <a:pt x="1278" y="1"/>
                    <a:pt x="1142" y="94"/>
                    <a:pt x="1118" y="280"/>
                  </a:cubicBezTo>
                  <a:cubicBezTo>
                    <a:pt x="1094" y="485"/>
                    <a:pt x="1094" y="701"/>
                    <a:pt x="1094" y="930"/>
                  </a:cubicBezTo>
                  <a:cubicBezTo>
                    <a:pt x="806" y="930"/>
                    <a:pt x="529" y="942"/>
                    <a:pt x="253" y="954"/>
                  </a:cubicBezTo>
                  <a:cubicBezTo>
                    <a:pt x="0" y="966"/>
                    <a:pt x="0" y="1338"/>
                    <a:pt x="253" y="1350"/>
                  </a:cubicBezTo>
                  <a:cubicBezTo>
                    <a:pt x="541" y="1362"/>
                    <a:pt x="818" y="1374"/>
                    <a:pt x="1106" y="1386"/>
                  </a:cubicBezTo>
                  <a:cubicBezTo>
                    <a:pt x="1118" y="1699"/>
                    <a:pt x="1154" y="2011"/>
                    <a:pt x="1166" y="2312"/>
                  </a:cubicBezTo>
                  <a:cubicBezTo>
                    <a:pt x="1179" y="2474"/>
                    <a:pt x="1296" y="2555"/>
                    <a:pt x="1413" y="2555"/>
                  </a:cubicBezTo>
                  <a:cubicBezTo>
                    <a:pt x="1530" y="2555"/>
                    <a:pt x="1647" y="2474"/>
                    <a:pt x="1659" y="2312"/>
                  </a:cubicBezTo>
                  <a:cubicBezTo>
                    <a:pt x="1683" y="2023"/>
                    <a:pt x="1707" y="1711"/>
                    <a:pt x="1731" y="1398"/>
                  </a:cubicBezTo>
                  <a:cubicBezTo>
                    <a:pt x="2044" y="1398"/>
                    <a:pt x="2369" y="1410"/>
                    <a:pt x="2693" y="1410"/>
                  </a:cubicBezTo>
                  <a:cubicBezTo>
                    <a:pt x="2697" y="1411"/>
                    <a:pt x="2700" y="1411"/>
                    <a:pt x="2704" y="1411"/>
                  </a:cubicBezTo>
                  <a:cubicBezTo>
                    <a:pt x="3014" y="1411"/>
                    <a:pt x="3014" y="893"/>
                    <a:pt x="2704" y="893"/>
                  </a:cubicBezTo>
                  <a:cubicBezTo>
                    <a:pt x="2700" y="893"/>
                    <a:pt x="2697" y="893"/>
                    <a:pt x="2693" y="893"/>
                  </a:cubicBezTo>
                  <a:lnTo>
                    <a:pt x="1743" y="905"/>
                  </a:lnTo>
                  <a:cubicBezTo>
                    <a:pt x="1743" y="689"/>
                    <a:pt x="1731" y="485"/>
                    <a:pt x="1707" y="280"/>
                  </a:cubicBezTo>
                  <a:cubicBezTo>
                    <a:pt x="1683" y="94"/>
                    <a:pt x="1548" y="1"/>
                    <a:pt x="141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74" name="Google Shape;74;p2"/>
            <p:cNvSpPr/>
            <p:nvPr/>
          </p:nvSpPr>
          <p:spPr>
            <a:xfrm>
              <a:off x="8948349" y="951128"/>
              <a:ext cx="220763" cy="195190"/>
            </a:xfrm>
            <a:custGeom>
              <a:avLst/>
              <a:gdLst/>
              <a:ahLst/>
              <a:cxnLst/>
              <a:rect l="l" t="t" r="r" b="b"/>
              <a:pathLst>
                <a:path w="3220" h="2847" extrusionOk="0">
                  <a:moveTo>
                    <a:pt x="1782" y="1"/>
                  </a:moveTo>
                  <a:cubicBezTo>
                    <a:pt x="1668" y="1"/>
                    <a:pt x="1558" y="62"/>
                    <a:pt x="1520" y="205"/>
                  </a:cubicBezTo>
                  <a:cubicBezTo>
                    <a:pt x="1436" y="482"/>
                    <a:pt x="1376" y="758"/>
                    <a:pt x="1316" y="1035"/>
                  </a:cubicBezTo>
                  <a:cubicBezTo>
                    <a:pt x="967" y="987"/>
                    <a:pt x="619" y="951"/>
                    <a:pt x="270" y="903"/>
                  </a:cubicBezTo>
                  <a:cubicBezTo>
                    <a:pt x="263" y="902"/>
                    <a:pt x="257" y="901"/>
                    <a:pt x="250" y="901"/>
                  </a:cubicBezTo>
                  <a:cubicBezTo>
                    <a:pt x="50" y="901"/>
                    <a:pt x="1" y="1252"/>
                    <a:pt x="222" y="1287"/>
                  </a:cubicBezTo>
                  <a:cubicBezTo>
                    <a:pt x="559" y="1347"/>
                    <a:pt x="895" y="1395"/>
                    <a:pt x="1232" y="1455"/>
                  </a:cubicBezTo>
                  <a:cubicBezTo>
                    <a:pt x="1148" y="1816"/>
                    <a:pt x="1075" y="2189"/>
                    <a:pt x="1003" y="2549"/>
                  </a:cubicBezTo>
                  <a:cubicBezTo>
                    <a:pt x="967" y="2731"/>
                    <a:pt x="1106" y="2846"/>
                    <a:pt x="1240" y="2846"/>
                  </a:cubicBezTo>
                  <a:cubicBezTo>
                    <a:pt x="1328" y="2846"/>
                    <a:pt x="1415" y="2796"/>
                    <a:pt x="1448" y="2682"/>
                  </a:cubicBezTo>
                  <a:cubicBezTo>
                    <a:pt x="1556" y="2297"/>
                    <a:pt x="1677" y="1924"/>
                    <a:pt x="1785" y="1540"/>
                  </a:cubicBezTo>
                  <a:cubicBezTo>
                    <a:pt x="2121" y="1600"/>
                    <a:pt x="2470" y="1648"/>
                    <a:pt x="2806" y="1708"/>
                  </a:cubicBezTo>
                  <a:cubicBezTo>
                    <a:pt x="2826" y="1711"/>
                    <a:pt x="2845" y="1713"/>
                    <a:pt x="2863" y="1713"/>
                  </a:cubicBezTo>
                  <a:cubicBezTo>
                    <a:pt x="3174" y="1713"/>
                    <a:pt x="3219" y="1249"/>
                    <a:pt x="2879" y="1215"/>
                  </a:cubicBezTo>
                  <a:cubicBezTo>
                    <a:pt x="2554" y="1179"/>
                    <a:pt x="2229" y="1143"/>
                    <a:pt x="1905" y="1095"/>
                  </a:cubicBezTo>
                  <a:cubicBezTo>
                    <a:pt x="1965" y="854"/>
                    <a:pt x="2025" y="614"/>
                    <a:pt x="2085" y="362"/>
                  </a:cubicBezTo>
                  <a:cubicBezTo>
                    <a:pt x="2136" y="144"/>
                    <a:pt x="1955" y="1"/>
                    <a:pt x="178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75" name="Google Shape;75;p2"/>
            <p:cNvSpPr/>
            <p:nvPr/>
          </p:nvSpPr>
          <p:spPr>
            <a:xfrm>
              <a:off x="8333846" y="1170588"/>
              <a:ext cx="256414" cy="191282"/>
            </a:xfrm>
            <a:custGeom>
              <a:avLst/>
              <a:gdLst/>
              <a:ahLst/>
              <a:cxnLst/>
              <a:rect l="l" t="t" r="r" b="b"/>
              <a:pathLst>
                <a:path w="3740" h="2790" extrusionOk="0">
                  <a:moveTo>
                    <a:pt x="1666" y="1"/>
                  </a:moveTo>
                  <a:cubicBezTo>
                    <a:pt x="1534" y="1"/>
                    <a:pt x="1401" y="88"/>
                    <a:pt x="1395" y="262"/>
                  </a:cubicBezTo>
                  <a:cubicBezTo>
                    <a:pt x="1383" y="370"/>
                    <a:pt x="1383" y="478"/>
                    <a:pt x="1383" y="587"/>
                  </a:cubicBezTo>
                  <a:cubicBezTo>
                    <a:pt x="987" y="599"/>
                    <a:pt x="590" y="623"/>
                    <a:pt x="217" y="683"/>
                  </a:cubicBezTo>
                  <a:cubicBezTo>
                    <a:pt x="1" y="707"/>
                    <a:pt x="1" y="983"/>
                    <a:pt x="217" y="1007"/>
                  </a:cubicBezTo>
                  <a:cubicBezTo>
                    <a:pt x="590" y="1055"/>
                    <a:pt x="987" y="1079"/>
                    <a:pt x="1383" y="1091"/>
                  </a:cubicBezTo>
                  <a:cubicBezTo>
                    <a:pt x="1395" y="1596"/>
                    <a:pt x="1431" y="2089"/>
                    <a:pt x="1455" y="2582"/>
                  </a:cubicBezTo>
                  <a:cubicBezTo>
                    <a:pt x="1461" y="2720"/>
                    <a:pt x="1564" y="2789"/>
                    <a:pt x="1666" y="2789"/>
                  </a:cubicBezTo>
                  <a:cubicBezTo>
                    <a:pt x="1768" y="2789"/>
                    <a:pt x="1870" y="2720"/>
                    <a:pt x="1876" y="2582"/>
                  </a:cubicBezTo>
                  <a:cubicBezTo>
                    <a:pt x="1900" y="2101"/>
                    <a:pt x="1936" y="1596"/>
                    <a:pt x="1948" y="1103"/>
                  </a:cubicBezTo>
                  <a:cubicBezTo>
                    <a:pt x="2441" y="1103"/>
                    <a:pt x="2934" y="1091"/>
                    <a:pt x="3415" y="1091"/>
                  </a:cubicBezTo>
                  <a:cubicBezTo>
                    <a:pt x="3419" y="1092"/>
                    <a:pt x="3422" y="1092"/>
                    <a:pt x="3426" y="1092"/>
                  </a:cubicBezTo>
                  <a:cubicBezTo>
                    <a:pt x="3739" y="1092"/>
                    <a:pt x="3736" y="587"/>
                    <a:pt x="3415" y="587"/>
                  </a:cubicBezTo>
                  <a:lnTo>
                    <a:pt x="1948" y="587"/>
                  </a:lnTo>
                  <a:cubicBezTo>
                    <a:pt x="1948" y="478"/>
                    <a:pt x="1948" y="370"/>
                    <a:pt x="1936" y="262"/>
                  </a:cubicBezTo>
                  <a:cubicBezTo>
                    <a:pt x="1930" y="88"/>
                    <a:pt x="1798" y="1"/>
                    <a:pt x="16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76" name="Google Shape;76;p2"/>
            <p:cNvSpPr/>
            <p:nvPr/>
          </p:nvSpPr>
          <p:spPr>
            <a:xfrm>
              <a:off x="7712488" y="520025"/>
              <a:ext cx="264847" cy="135337"/>
            </a:xfrm>
            <a:custGeom>
              <a:avLst/>
              <a:gdLst/>
              <a:ahLst/>
              <a:cxnLst/>
              <a:rect l="l" t="t" r="r" b="b"/>
              <a:pathLst>
                <a:path w="3863" h="1974" extrusionOk="0">
                  <a:moveTo>
                    <a:pt x="1881" y="0"/>
                  </a:moveTo>
                  <a:cubicBezTo>
                    <a:pt x="1815" y="0"/>
                    <a:pt x="1746" y="26"/>
                    <a:pt x="1683" y="86"/>
                  </a:cubicBezTo>
                  <a:cubicBezTo>
                    <a:pt x="1563" y="194"/>
                    <a:pt x="1491" y="339"/>
                    <a:pt x="1443" y="483"/>
                  </a:cubicBezTo>
                  <a:cubicBezTo>
                    <a:pt x="1046" y="459"/>
                    <a:pt x="661" y="423"/>
                    <a:pt x="265" y="411"/>
                  </a:cubicBezTo>
                  <a:cubicBezTo>
                    <a:pt x="60" y="411"/>
                    <a:pt x="0" y="747"/>
                    <a:pt x="216" y="783"/>
                  </a:cubicBezTo>
                  <a:cubicBezTo>
                    <a:pt x="601" y="843"/>
                    <a:pt x="974" y="892"/>
                    <a:pt x="1358" y="928"/>
                  </a:cubicBezTo>
                  <a:cubicBezTo>
                    <a:pt x="1358" y="988"/>
                    <a:pt x="1346" y="1036"/>
                    <a:pt x="1346" y="1084"/>
                  </a:cubicBezTo>
                  <a:cubicBezTo>
                    <a:pt x="1346" y="1336"/>
                    <a:pt x="1370" y="1685"/>
                    <a:pt x="1587" y="1841"/>
                  </a:cubicBezTo>
                  <a:lnTo>
                    <a:pt x="1587" y="1853"/>
                  </a:lnTo>
                  <a:cubicBezTo>
                    <a:pt x="1626" y="1936"/>
                    <a:pt x="1700" y="1973"/>
                    <a:pt x="1771" y="1973"/>
                  </a:cubicBezTo>
                  <a:cubicBezTo>
                    <a:pt x="1875" y="1973"/>
                    <a:pt x="1971" y="1893"/>
                    <a:pt x="1935" y="1757"/>
                  </a:cubicBezTo>
                  <a:cubicBezTo>
                    <a:pt x="1935" y="1745"/>
                    <a:pt x="1935" y="1745"/>
                    <a:pt x="1923" y="1733"/>
                  </a:cubicBezTo>
                  <a:cubicBezTo>
                    <a:pt x="2008" y="1565"/>
                    <a:pt x="1947" y="1372"/>
                    <a:pt x="1960" y="1180"/>
                  </a:cubicBezTo>
                  <a:cubicBezTo>
                    <a:pt x="1960" y="1120"/>
                    <a:pt x="1972" y="1060"/>
                    <a:pt x="1984" y="1000"/>
                  </a:cubicBezTo>
                  <a:cubicBezTo>
                    <a:pt x="2452" y="1060"/>
                    <a:pt x="2921" y="1108"/>
                    <a:pt x="3390" y="1180"/>
                  </a:cubicBezTo>
                  <a:cubicBezTo>
                    <a:pt x="3409" y="1183"/>
                    <a:pt x="3428" y="1184"/>
                    <a:pt x="3446" y="1184"/>
                  </a:cubicBezTo>
                  <a:cubicBezTo>
                    <a:pt x="3806" y="1184"/>
                    <a:pt x="3863" y="638"/>
                    <a:pt x="3462" y="627"/>
                  </a:cubicBezTo>
                  <a:cubicBezTo>
                    <a:pt x="3017" y="603"/>
                    <a:pt x="2573" y="579"/>
                    <a:pt x="2128" y="543"/>
                  </a:cubicBezTo>
                  <a:cubicBezTo>
                    <a:pt x="2140" y="483"/>
                    <a:pt x="2152" y="423"/>
                    <a:pt x="2164" y="375"/>
                  </a:cubicBezTo>
                  <a:cubicBezTo>
                    <a:pt x="2199" y="175"/>
                    <a:pt x="2051" y="0"/>
                    <a:pt x="188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77" name="Google Shape;77;p2"/>
            <p:cNvSpPr/>
            <p:nvPr/>
          </p:nvSpPr>
          <p:spPr>
            <a:xfrm>
              <a:off x="7466088" y="287780"/>
              <a:ext cx="264642" cy="134995"/>
            </a:xfrm>
            <a:custGeom>
              <a:avLst/>
              <a:gdLst/>
              <a:ahLst/>
              <a:cxnLst/>
              <a:rect l="l" t="t" r="r" b="b"/>
              <a:pathLst>
                <a:path w="3860" h="1969" extrusionOk="0">
                  <a:moveTo>
                    <a:pt x="1879" y="0"/>
                  </a:moveTo>
                  <a:cubicBezTo>
                    <a:pt x="1814" y="0"/>
                    <a:pt x="1746" y="25"/>
                    <a:pt x="1683" y="81"/>
                  </a:cubicBezTo>
                  <a:cubicBezTo>
                    <a:pt x="1563" y="189"/>
                    <a:pt x="1491" y="333"/>
                    <a:pt x="1443" y="478"/>
                  </a:cubicBezTo>
                  <a:cubicBezTo>
                    <a:pt x="1046" y="454"/>
                    <a:pt x="661" y="430"/>
                    <a:pt x="265" y="405"/>
                  </a:cubicBezTo>
                  <a:cubicBezTo>
                    <a:pt x="60" y="405"/>
                    <a:pt x="0" y="754"/>
                    <a:pt x="216" y="778"/>
                  </a:cubicBezTo>
                  <a:cubicBezTo>
                    <a:pt x="601" y="838"/>
                    <a:pt x="974" y="886"/>
                    <a:pt x="1358" y="934"/>
                  </a:cubicBezTo>
                  <a:cubicBezTo>
                    <a:pt x="1358" y="983"/>
                    <a:pt x="1346" y="1031"/>
                    <a:pt x="1346" y="1079"/>
                  </a:cubicBezTo>
                  <a:cubicBezTo>
                    <a:pt x="1346" y="1331"/>
                    <a:pt x="1370" y="1692"/>
                    <a:pt x="1587" y="1836"/>
                  </a:cubicBezTo>
                  <a:lnTo>
                    <a:pt x="1587" y="1848"/>
                  </a:lnTo>
                  <a:cubicBezTo>
                    <a:pt x="1626" y="1931"/>
                    <a:pt x="1700" y="1968"/>
                    <a:pt x="1771" y="1968"/>
                  </a:cubicBezTo>
                  <a:cubicBezTo>
                    <a:pt x="1875" y="1968"/>
                    <a:pt x="1971" y="1888"/>
                    <a:pt x="1935" y="1752"/>
                  </a:cubicBezTo>
                  <a:cubicBezTo>
                    <a:pt x="1935" y="1752"/>
                    <a:pt x="1935" y="1740"/>
                    <a:pt x="1923" y="1728"/>
                  </a:cubicBezTo>
                  <a:cubicBezTo>
                    <a:pt x="2008" y="1560"/>
                    <a:pt x="1947" y="1379"/>
                    <a:pt x="1960" y="1175"/>
                  </a:cubicBezTo>
                  <a:cubicBezTo>
                    <a:pt x="1960" y="1115"/>
                    <a:pt x="1972" y="1055"/>
                    <a:pt x="1984" y="1007"/>
                  </a:cubicBezTo>
                  <a:cubicBezTo>
                    <a:pt x="2452" y="1055"/>
                    <a:pt x="2921" y="1103"/>
                    <a:pt x="3390" y="1175"/>
                  </a:cubicBezTo>
                  <a:cubicBezTo>
                    <a:pt x="3413" y="1179"/>
                    <a:pt x="3434" y="1181"/>
                    <a:pt x="3455" y="1181"/>
                  </a:cubicBezTo>
                  <a:cubicBezTo>
                    <a:pt x="3807" y="1181"/>
                    <a:pt x="3860" y="633"/>
                    <a:pt x="3462" y="622"/>
                  </a:cubicBezTo>
                  <a:cubicBezTo>
                    <a:pt x="3017" y="610"/>
                    <a:pt x="2573" y="574"/>
                    <a:pt x="2128" y="538"/>
                  </a:cubicBezTo>
                  <a:cubicBezTo>
                    <a:pt x="2140" y="478"/>
                    <a:pt x="2152" y="430"/>
                    <a:pt x="2164" y="369"/>
                  </a:cubicBezTo>
                  <a:cubicBezTo>
                    <a:pt x="2199" y="169"/>
                    <a:pt x="2050" y="0"/>
                    <a:pt x="18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78" name="Google Shape;78;p2"/>
            <p:cNvSpPr/>
            <p:nvPr/>
          </p:nvSpPr>
          <p:spPr>
            <a:xfrm>
              <a:off x="8170674" y="928572"/>
              <a:ext cx="220695" cy="178667"/>
            </a:xfrm>
            <a:custGeom>
              <a:avLst/>
              <a:gdLst/>
              <a:ahLst/>
              <a:cxnLst/>
              <a:rect l="l" t="t" r="r" b="b"/>
              <a:pathLst>
                <a:path w="3219" h="2606" extrusionOk="0">
                  <a:moveTo>
                    <a:pt x="1655" y="0"/>
                  </a:moveTo>
                  <a:cubicBezTo>
                    <a:pt x="1566" y="0"/>
                    <a:pt x="1477" y="39"/>
                    <a:pt x="1419" y="126"/>
                  </a:cubicBezTo>
                  <a:cubicBezTo>
                    <a:pt x="1251" y="378"/>
                    <a:pt x="1155" y="655"/>
                    <a:pt x="1095" y="943"/>
                  </a:cubicBezTo>
                  <a:cubicBezTo>
                    <a:pt x="818" y="955"/>
                    <a:pt x="542" y="955"/>
                    <a:pt x="265" y="967"/>
                  </a:cubicBezTo>
                  <a:cubicBezTo>
                    <a:pt x="1" y="979"/>
                    <a:pt x="1" y="1364"/>
                    <a:pt x="265" y="1376"/>
                  </a:cubicBezTo>
                  <a:cubicBezTo>
                    <a:pt x="530" y="1388"/>
                    <a:pt x="794" y="1400"/>
                    <a:pt x="1071" y="1400"/>
                  </a:cubicBezTo>
                  <a:cubicBezTo>
                    <a:pt x="1059" y="1748"/>
                    <a:pt x="1107" y="2097"/>
                    <a:pt x="1191" y="2410"/>
                  </a:cubicBezTo>
                  <a:cubicBezTo>
                    <a:pt x="1224" y="2547"/>
                    <a:pt x="1326" y="2606"/>
                    <a:pt x="1433" y="2606"/>
                  </a:cubicBezTo>
                  <a:cubicBezTo>
                    <a:pt x="1598" y="2606"/>
                    <a:pt x="1776" y="2465"/>
                    <a:pt x="1732" y="2253"/>
                  </a:cubicBezTo>
                  <a:cubicBezTo>
                    <a:pt x="1672" y="1953"/>
                    <a:pt x="1672" y="1676"/>
                    <a:pt x="1696" y="1412"/>
                  </a:cubicBezTo>
                  <a:cubicBezTo>
                    <a:pt x="2092" y="1412"/>
                    <a:pt x="2489" y="1424"/>
                    <a:pt x="2886" y="1436"/>
                  </a:cubicBezTo>
                  <a:cubicBezTo>
                    <a:pt x="2889" y="1436"/>
                    <a:pt x="2893" y="1436"/>
                    <a:pt x="2897" y="1436"/>
                  </a:cubicBezTo>
                  <a:cubicBezTo>
                    <a:pt x="3215" y="1436"/>
                    <a:pt x="3219" y="918"/>
                    <a:pt x="2907" y="918"/>
                  </a:cubicBezTo>
                  <a:cubicBezTo>
                    <a:pt x="2900" y="918"/>
                    <a:pt x="2893" y="918"/>
                    <a:pt x="2886" y="919"/>
                  </a:cubicBezTo>
                  <a:cubicBezTo>
                    <a:pt x="2513" y="931"/>
                    <a:pt x="2153" y="931"/>
                    <a:pt x="1780" y="943"/>
                  </a:cubicBezTo>
                  <a:cubicBezTo>
                    <a:pt x="1828" y="751"/>
                    <a:pt x="1876" y="558"/>
                    <a:pt x="1936" y="354"/>
                  </a:cubicBezTo>
                  <a:cubicBezTo>
                    <a:pt x="1991" y="141"/>
                    <a:pt x="1824" y="0"/>
                    <a:pt x="16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79" name="Google Shape;79;p2"/>
            <p:cNvSpPr/>
            <p:nvPr/>
          </p:nvSpPr>
          <p:spPr>
            <a:xfrm>
              <a:off x="8170674" y="928572"/>
              <a:ext cx="220695" cy="178667"/>
            </a:xfrm>
            <a:custGeom>
              <a:avLst/>
              <a:gdLst/>
              <a:ahLst/>
              <a:cxnLst/>
              <a:rect l="l" t="t" r="r" b="b"/>
              <a:pathLst>
                <a:path w="3219" h="2606" extrusionOk="0">
                  <a:moveTo>
                    <a:pt x="1655" y="0"/>
                  </a:moveTo>
                  <a:cubicBezTo>
                    <a:pt x="1566" y="0"/>
                    <a:pt x="1477" y="39"/>
                    <a:pt x="1419" y="126"/>
                  </a:cubicBezTo>
                  <a:cubicBezTo>
                    <a:pt x="1251" y="378"/>
                    <a:pt x="1155" y="655"/>
                    <a:pt x="1095" y="943"/>
                  </a:cubicBezTo>
                  <a:cubicBezTo>
                    <a:pt x="818" y="955"/>
                    <a:pt x="542" y="955"/>
                    <a:pt x="265" y="967"/>
                  </a:cubicBezTo>
                  <a:cubicBezTo>
                    <a:pt x="1" y="979"/>
                    <a:pt x="1" y="1364"/>
                    <a:pt x="265" y="1376"/>
                  </a:cubicBezTo>
                  <a:cubicBezTo>
                    <a:pt x="530" y="1388"/>
                    <a:pt x="794" y="1400"/>
                    <a:pt x="1071" y="1400"/>
                  </a:cubicBezTo>
                  <a:cubicBezTo>
                    <a:pt x="1059" y="1748"/>
                    <a:pt x="1107" y="2097"/>
                    <a:pt x="1191" y="2410"/>
                  </a:cubicBezTo>
                  <a:cubicBezTo>
                    <a:pt x="1224" y="2547"/>
                    <a:pt x="1326" y="2606"/>
                    <a:pt x="1433" y="2606"/>
                  </a:cubicBezTo>
                  <a:cubicBezTo>
                    <a:pt x="1598" y="2606"/>
                    <a:pt x="1776" y="2465"/>
                    <a:pt x="1732" y="2253"/>
                  </a:cubicBezTo>
                  <a:cubicBezTo>
                    <a:pt x="1672" y="1953"/>
                    <a:pt x="1672" y="1676"/>
                    <a:pt x="1696" y="1412"/>
                  </a:cubicBezTo>
                  <a:cubicBezTo>
                    <a:pt x="2092" y="1412"/>
                    <a:pt x="2489" y="1424"/>
                    <a:pt x="2886" y="1436"/>
                  </a:cubicBezTo>
                  <a:cubicBezTo>
                    <a:pt x="2889" y="1436"/>
                    <a:pt x="2893" y="1436"/>
                    <a:pt x="2897" y="1436"/>
                  </a:cubicBezTo>
                  <a:cubicBezTo>
                    <a:pt x="3215" y="1436"/>
                    <a:pt x="3219" y="918"/>
                    <a:pt x="2907" y="918"/>
                  </a:cubicBezTo>
                  <a:cubicBezTo>
                    <a:pt x="2900" y="918"/>
                    <a:pt x="2893" y="918"/>
                    <a:pt x="2886" y="919"/>
                  </a:cubicBezTo>
                  <a:cubicBezTo>
                    <a:pt x="2513" y="931"/>
                    <a:pt x="2153" y="931"/>
                    <a:pt x="1780" y="943"/>
                  </a:cubicBezTo>
                  <a:cubicBezTo>
                    <a:pt x="1828" y="751"/>
                    <a:pt x="1876" y="558"/>
                    <a:pt x="1936" y="354"/>
                  </a:cubicBezTo>
                  <a:cubicBezTo>
                    <a:pt x="1991" y="141"/>
                    <a:pt x="1824" y="0"/>
                    <a:pt x="16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80" name="Google Shape;80;p2"/>
            <p:cNvSpPr/>
            <p:nvPr/>
          </p:nvSpPr>
          <p:spPr>
            <a:xfrm>
              <a:off x="7280351" y="24524"/>
              <a:ext cx="239069" cy="169000"/>
            </a:xfrm>
            <a:custGeom>
              <a:avLst/>
              <a:gdLst/>
              <a:ahLst/>
              <a:cxnLst/>
              <a:rect l="l" t="t" r="r" b="b"/>
              <a:pathLst>
                <a:path w="3487" h="2465" extrusionOk="0">
                  <a:moveTo>
                    <a:pt x="2219" y="0"/>
                  </a:moveTo>
                  <a:cubicBezTo>
                    <a:pt x="2135" y="0"/>
                    <a:pt x="2050" y="38"/>
                    <a:pt x="1996" y="126"/>
                  </a:cubicBezTo>
                  <a:cubicBezTo>
                    <a:pt x="1839" y="355"/>
                    <a:pt x="1755" y="631"/>
                    <a:pt x="1707" y="920"/>
                  </a:cubicBezTo>
                  <a:cubicBezTo>
                    <a:pt x="1226" y="920"/>
                    <a:pt x="733" y="944"/>
                    <a:pt x="253" y="968"/>
                  </a:cubicBezTo>
                  <a:cubicBezTo>
                    <a:pt x="0" y="980"/>
                    <a:pt x="0" y="1340"/>
                    <a:pt x="253" y="1352"/>
                  </a:cubicBezTo>
                  <a:cubicBezTo>
                    <a:pt x="721" y="1376"/>
                    <a:pt x="1202" y="1388"/>
                    <a:pt x="1683" y="1400"/>
                  </a:cubicBezTo>
                  <a:cubicBezTo>
                    <a:pt x="1695" y="1749"/>
                    <a:pt x="1767" y="2086"/>
                    <a:pt x="1900" y="2386"/>
                  </a:cubicBezTo>
                  <a:cubicBezTo>
                    <a:pt x="1922" y="2441"/>
                    <a:pt x="1968" y="2465"/>
                    <a:pt x="2016" y="2465"/>
                  </a:cubicBezTo>
                  <a:cubicBezTo>
                    <a:pt x="2093" y="2465"/>
                    <a:pt x="2176" y="2403"/>
                    <a:pt x="2176" y="2314"/>
                  </a:cubicBezTo>
                  <a:cubicBezTo>
                    <a:pt x="2164" y="2014"/>
                    <a:pt x="2152" y="1701"/>
                    <a:pt x="2188" y="1412"/>
                  </a:cubicBezTo>
                  <a:lnTo>
                    <a:pt x="3162" y="1412"/>
                  </a:lnTo>
                  <a:cubicBezTo>
                    <a:pt x="3486" y="1412"/>
                    <a:pt x="3486" y="908"/>
                    <a:pt x="3162" y="908"/>
                  </a:cubicBezTo>
                  <a:lnTo>
                    <a:pt x="2296" y="908"/>
                  </a:lnTo>
                  <a:cubicBezTo>
                    <a:pt x="2344" y="715"/>
                    <a:pt x="2416" y="523"/>
                    <a:pt x="2477" y="331"/>
                  </a:cubicBezTo>
                  <a:cubicBezTo>
                    <a:pt x="2531" y="135"/>
                    <a:pt x="2377" y="0"/>
                    <a:pt x="221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81" name="Google Shape;81;p2"/>
            <p:cNvSpPr/>
            <p:nvPr/>
          </p:nvSpPr>
          <p:spPr>
            <a:xfrm>
              <a:off x="8574014" y="1429612"/>
              <a:ext cx="239069" cy="169000"/>
            </a:xfrm>
            <a:custGeom>
              <a:avLst/>
              <a:gdLst/>
              <a:ahLst/>
              <a:cxnLst/>
              <a:rect l="l" t="t" r="r" b="b"/>
              <a:pathLst>
                <a:path w="3487" h="2465" extrusionOk="0">
                  <a:moveTo>
                    <a:pt x="2219" y="0"/>
                  </a:moveTo>
                  <a:cubicBezTo>
                    <a:pt x="2135" y="0"/>
                    <a:pt x="2050" y="38"/>
                    <a:pt x="1996" y="126"/>
                  </a:cubicBezTo>
                  <a:cubicBezTo>
                    <a:pt x="1839" y="355"/>
                    <a:pt x="1755" y="631"/>
                    <a:pt x="1707" y="920"/>
                  </a:cubicBezTo>
                  <a:cubicBezTo>
                    <a:pt x="1226" y="920"/>
                    <a:pt x="733" y="944"/>
                    <a:pt x="253" y="968"/>
                  </a:cubicBezTo>
                  <a:cubicBezTo>
                    <a:pt x="0" y="980"/>
                    <a:pt x="0" y="1340"/>
                    <a:pt x="253" y="1352"/>
                  </a:cubicBezTo>
                  <a:cubicBezTo>
                    <a:pt x="721" y="1376"/>
                    <a:pt x="1202" y="1388"/>
                    <a:pt x="1683" y="1400"/>
                  </a:cubicBezTo>
                  <a:cubicBezTo>
                    <a:pt x="1695" y="1749"/>
                    <a:pt x="1767" y="2086"/>
                    <a:pt x="1900" y="2386"/>
                  </a:cubicBezTo>
                  <a:cubicBezTo>
                    <a:pt x="1922" y="2441"/>
                    <a:pt x="1968" y="2465"/>
                    <a:pt x="2016" y="2465"/>
                  </a:cubicBezTo>
                  <a:cubicBezTo>
                    <a:pt x="2093" y="2465"/>
                    <a:pt x="2176" y="2403"/>
                    <a:pt x="2176" y="2314"/>
                  </a:cubicBezTo>
                  <a:cubicBezTo>
                    <a:pt x="2164" y="2014"/>
                    <a:pt x="2152" y="1701"/>
                    <a:pt x="2188" y="1412"/>
                  </a:cubicBezTo>
                  <a:lnTo>
                    <a:pt x="3162" y="1412"/>
                  </a:lnTo>
                  <a:cubicBezTo>
                    <a:pt x="3486" y="1412"/>
                    <a:pt x="3486" y="908"/>
                    <a:pt x="3162" y="908"/>
                  </a:cubicBezTo>
                  <a:lnTo>
                    <a:pt x="2296" y="908"/>
                  </a:lnTo>
                  <a:cubicBezTo>
                    <a:pt x="2344" y="715"/>
                    <a:pt x="2416" y="523"/>
                    <a:pt x="2477" y="331"/>
                  </a:cubicBezTo>
                  <a:cubicBezTo>
                    <a:pt x="2531" y="135"/>
                    <a:pt x="2377" y="0"/>
                    <a:pt x="221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grpSp>
      <p:sp>
        <p:nvSpPr>
          <p:cNvPr id="83" name="Google Shape;83;p2"/>
          <p:cNvSpPr txBox="1">
            <a:spLocks noGrp="1"/>
          </p:cNvSpPr>
          <p:nvPr>
            <p:ph type="ctrTitle"/>
          </p:nvPr>
        </p:nvSpPr>
        <p:spPr>
          <a:xfrm flipH="1">
            <a:off x="2942489" y="2050322"/>
            <a:ext cx="3414300" cy="1731300"/>
          </a:xfrm>
          <a:prstGeom prst="rect">
            <a:avLst/>
          </a:prstGeom>
        </p:spPr>
        <p:txBody>
          <a:bodyPr spcFirstLastPara="1" wrap="square" lIns="91425" tIns="91425" rIns="91425" bIns="91425" anchor="b" anchorCtr="0">
            <a:noAutofit/>
          </a:bodyPr>
          <a:lstStyle>
            <a:lvl1pPr lvl="0" algn="ctr" rtl="0">
              <a:lnSpc>
                <a:spcPct val="85000"/>
              </a:lnSpc>
              <a:spcBef>
                <a:spcPts val="0"/>
              </a:spcBef>
              <a:spcAft>
                <a:spcPts val="0"/>
              </a:spcAft>
              <a:buClr>
                <a:schemeClr val="accent3"/>
              </a:buClr>
              <a:buSzPts val="5200"/>
              <a:buFont typeface="Pacifico"/>
              <a:buNone/>
              <a:defRPr sz="6000">
                <a:solidFill>
                  <a:schemeClr val="accent3"/>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91" name="Google Shape;91;p2"/>
          <p:cNvSpPr/>
          <p:nvPr/>
        </p:nvSpPr>
        <p:spPr>
          <a:xfrm rot="7631436">
            <a:off x="8198707" y="885442"/>
            <a:ext cx="726647" cy="542071"/>
          </a:xfrm>
          <a:custGeom>
            <a:avLst/>
            <a:gdLst/>
            <a:ahLst/>
            <a:cxnLst/>
            <a:rect l="l" t="t" r="r" b="b"/>
            <a:pathLst>
              <a:path w="3740" h="2790" extrusionOk="0">
                <a:moveTo>
                  <a:pt x="1666" y="1"/>
                </a:moveTo>
                <a:cubicBezTo>
                  <a:pt x="1534" y="1"/>
                  <a:pt x="1401" y="88"/>
                  <a:pt x="1395" y="262"/>
                </a:cubicBezTo>
                <a:cubicBezTo>
                  <a:pt x="1383" y="370"/>
                  <a:pt x="1383" y="478"/>
                  <a:pt x="1383" y="587"/>
                </a:cubicBezTo>
                <a:cubicBezTo>
                  <a:pt x="987" y="599"/>
                  <a:pt x="590" y="623"/>
                  <a:pt x="217" y="683"/>
                </a:cubicBezTo>
                <a:cubicBezTo>
                  <a:pt x="1" y="707"/>
                  <a:pt x="1" y="983"/>
                  <a:pt x="217" y="1007"/>
                </a:cubicBezTo>
                <a:cubicBezTo>
                  <a:pt x="590" y="1055"/>
                  <a:pt x="987" y="1079"/>
                  <a:pt x="1383" y="1091"/>
                </a:cubicBezTo>
                <a:cubicBezTo>
                  <a:pt x="1395" y="1596"/>
                  <a:pt x="1431" y="2089"/>
                  <a:pt x="1455" y="2582"/>
                </a:cubicBezTo>
                <a:cubicBezTo>
                  <a:pt x="1461" y="2720"/>
                  <a:pt x="1564" y="2789"/>
                  <a:pt x="1666" y="2789"/>
                </a:cubicBezTo>
                <a:cubicBezTo>
                  <a:pt x="1768" y="2789"/>
                  <a:pt x="1870" y="2720"/>
                  <a:pt x="1876" y="2582"/>
                </a:cubicBezTo>
                <a:cubicBezTo>
                  <a:pt x="1900" y="2101"/>
                  <a:pt x="1936" y="1596"/>
                  <a:pt x="1948" y="1103"/>
                </a:cubicBezTo>
                <a:cubicBezTo>
                  <a:pt x="2441" y="1103"/>
                  <a:pt x="2934" y="1091"/>
                  <a:pt x="3415" y="1091"/>
                </a:cubicBezTo>
                <a:cubicBezTo>
                  <a:pt x="3419" y="1092"/>
                  <a:pt x="3422" y="1092"/>
                  <a:pt x="3426" y="1092"/>
                </a:cubicBezTo>
                <a:cubicBezTo>
                  <a:pt x="3739" y="1092"/>
                  <a:pt x="3736" y="587"/>
                  <a:pt x="3415" y="587"/>
                </a:cubicBezTo>
                <a:lnTo>
                  <a:pt x="1948" y="587"/>
                </a:lnTo>
                <a:cubicBezTo>
                  <a:pt x="1948" y="478"/>
                  <a:pt x="1948" y="370"/>
                  <a:pt x="1936" y="262"/>
                </a:cubicBezTo>
                <a:cubicBezTo>
                  <a:pt x="1930" y="88"/>
                  <a:pt x="1798" y="1"/>
                  <a:pt x="16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92" name="Google Shape;12;p2"/>
          <p:cNvGrpSpPr/>
          <p:nvPr userDrawn="1"/>
        </p:nvGrpSpPr>
        <p:grpSpPr>
          <a:xfrm>
            <a:off x="7293345" y="262835"/>
            <a:ext cx="1888761" cy="1762891"/>
            <a:chOff x="7280351" y="0"/>
            <a:chExt cx="1888761" cy="1762891"/>
          </a:xfrm>
          <a:solidFill>
            <a:schemeClr val="accent2"/>
          </a:solidFill>
        </p:grpSpPr>
        <p:sp>
          <p:nvSpPr>
            <p:cNvPr id="93" name="Google Shape;13;p2"/>
            <p:cNvSpPr/>
            <p:nvPr/>
          </p:nvSpPr>
          <p:spPr>
            <a:xfrm>
              <a:off x="7712693" y="55876"/>
              <a:ext cx="264710" cy="134652"/>
            </a:xfrm>
            <a:custGeom>
              <a:avLst/>
              <a:gdLst/>
              <a:ahLst/>
              <a:cxnLst/>
              <a:rect l="l" t="t" r="r" b="b"/>
              <a:pathLst>
                <a:path w="3861" h="1964" extrusionOk="0">
                  <a:moveTo>
                    <a:pt x="1883" y="0"/>
                  </a:moveTo>
                  <a:cubicBezTo>
                    <a:pt x="1816" y="0"/>
                    <a:pt x="1745" y="27"/>
                    <a:pt x="1680" y="88"/>
                  </a:cubicBezTo>
                  <a:cubicBezTo>
                    <a:pt x="1560" y="184"/>
                    <a:pt x="1488" y="329"/>
                    <a:pt x="1440" y="485"/>
                  </a:cubicBezTo>
                  <a:cubicBezTo>
                    <a:pt x="1043" y="449"/>
                    <a:pt x="658" y="425"/>
                    <a:pt x="262" y="413"/>
                  </a:cubicBezTo>
                  <a:cubicBezTo>
                    <a:pt x="258" y="413"/>
                    <a:pt x="255" y="413"/>
                    <a:pt x="251" y="413"/>
                  </a:cubicBezTo>
                  <a:cubicBezTo>
                    <a:pt x="55" y="413"/>
                    <a:pt x="1" y="750"/>
                    <a:pt x="213" y="786"/>
                  </a:cubicBezTo>
                  <a:cubicBezTo>
                    <a:pt x="598" y="846"/>
                    <a:pt x="971" y="882"/>
                    <a:pt x="1355" y="930"/>
                  </a:cubicBezTo>
                  <a:cubicBezTo>
                    <a:pt x="1355" y="978"/>
                    <a:pt x="1343" y="1026"/>
                    <a:pt x="1343" y="1074"/>
                  </a:cubicBezTo>
                  <a:cubicBezTo>
                    <a:pt x="1343" y="1326"/>
                    <a:pt x="1367" y="1687"/>
                    <a:pt x="1584" y="1831"/>
                  </a:cubicBezTo>
                  <a:lnTo>
                    <a:pt x="1584" y="1843"/>
                  </a:lnTo>
                  <a:cubicBezTo>
                    <a:pt x="1623" y="1926"/>
                    <a:pt x="1697" y="1964"/>
                    <a:pt x="1768" y="1964"/>
                  </a:cubicBezTo>
                  <a:cubicBezTo>
                    <a:pt x="1872" y="1964"/>
                    <a:pt x="1968" y="1883"/>
                    <a:pt x="1932" y="1747"/>
                  </a:cubicBezTo>
                  <a:cubicBezTo>
                    <a:pt x="1932" y="1747"/>
                    <a:pt x="1932" y="1735"/>
                    <a:pt x="1920" y="1735"/>
                  </a:cubicBezTo>
                  <a:cubicBezTo>
                    <a:pt x="2005" y="1567"/>
                    <a:pt x="1944" y="1375"/>
                    <a:pt x="1957" y="1170"/>
                  </a:cubicBezTo>
                  <a:cubicBezTo>
                    <a:pt x="1957" y="1110"/>
                    <a:pt x="1969" y="1062"/>
                    <a:pt x="1981" y="1002"/>
                  </a:cubicBezTo>
                  <a:cubicBezTo>
                    <a:pt x="2449" y="1050"/>
                    <a:pt x="2918" y="1098"/>
                    <a:pt x="3387" y="1182"/>
                  </a:cubicBezTo>
                  <a:cubicBezTo>
                    <a:pt x="3406" y="1185"/>
                    <a:pt x="3424" y="1186"/>
                    <a:pt x="3442" y="1186"/>
                  </a:cubicBezTo>
                  <a:cubicBezTo>
                    <a:pt x="3802" y="1186"/>
                    <a:pt x="3860" y="629"/>
                    <a:pt x="3459" y="617"/>
                  </a:cubicBezTo>
                  <a:cubicBezTo>
                    <a:pt x="3014" y="605"/>
                    <a:pt x="2570" y="569"/>
                    <a:pt x="2125" y="533"/>
                  </a:cubicBezTo>
                  <a:cubicBezTo>
                    <a:pt x="2137" y="485"/>
                    <a:pt x="2149" y="425"/>
                    <a:pt x="2161" y="365"/>
                  </a:cubicBezTo>
                  <a:cubicBezTo>
                    <a:pt x="2195" y="167"/>
                    <a:pt x="2051" y="0"/>
                    <a:pt x="188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94" name="Google Shape;14;p2"/>
            <p:cNvSpPr/>
            <p:nvPr/>
          </p:nvSpPr>
          <p:spPr>
            <a:xfrm>
              <a:off x="8170674" y="0"/>
              <a:ext cx="220695" cy="178667"/>
            </a:xfrm>
            <a:custGeom>
              <a:avLst/>
              <a:gdLst/>
              <a:ahLst/>
              <a:cxnLst/>
              <a:rect l="l" t="t" r="r" b="b"/>
              <a:pathLst>
                <a:path w="3219" h="2606" extrusionOk="0">
                  <a:moveTo>
                    <a:pt x="1661" y="0"/>
                  </a:moveTo>
                  <a:cubicBezTo>
                    <a:pt x="1570" y="0"/>
                    <a:pt x="1478" y="41"/>
                    <a:pt x="1419" y="134"/>
                  </a:cubicBezTo>
                  <a:cubicBezTo>
                    <a:pt x="1251" y="374"/>
                    <a:pt x="1155" y="651"/>
                    <a:pt x="1095" y="951"/>
                  </a:cubicBezTo>
                  <a:cubicBezTo>
                    <a:pt x="818" y="951"/>
                    <a:pt x="542" y="963"/>
                    <a:pt x="265" y="975"/>
                  </a:cubicBezTo>
                  <a:cubicBezTo>
                    <a:pt x="1" y="987"/>
                    <a:pt x="1" y="1360"/>
                    <a:pt x="265" y="1372"/>
                  </a:cubicBezTo>
                  <a:cubicBezTo>
                    <a:pt x="530" y="1384"/>
                    <a:pt x="794" y="1396"/>
                    <a:pt x="1071" y="1396"/>
                  </a:cubicBezTo>
                  <a:cubicBezTo>
                    <a:pt x="1059" y="1745"/>
                    <a:pt x="1107" y="2093"/>
                    <a:pt x="1191" y="2406"/>
                  </a:cubicBezTo>
                  <a:cubicBezTo>
                    <a:pt x="1224" y="2545"/>
                    <a:pt x="1328" y="2605"/>
                    <a:pt x="1437" y="2605"/>
                  </a:cubicBezTo>
                  <a:cubicBezTo>
                    <a:pt x="1601" y="2605"/>
                    <a:pt x="1775" y="2467"/>
                    <a:pt x="1732" y="2250"/>
                  </a:cubicBezTo>
                  <a:cubicBezTo>
                    <a:pt x="1672" y="1949"/>
                    <a:pt x="1672" y="1685"/>
                    <a:pt x="1696" y="1408"/>
                  </a:cubicBezTo>
                  <a:lnTo>
                    <a:pt x="1696" y="1408"/>
                  </a:lnTo>
                  <a:cubicBezTo>
                    <a:pt x="2092" y="1420"/>
                    <a:pt x="2489" y="1420"/>
                    <a:pt x="2886" y="1432"/>
                  </a:cubicBezTo>
                  <a:cubicBezTo>
                    <a:pt x="2889" y="1432"/>
                    <a:pt x="2893" y="1432"/>
                    <a:pt x="2897" y="1432"/>
                  </a:cubicBezTo>
                  <a:cubicBezTo>
                    <a:pt x="3215" y="1432"/>
                    <a:pt x="3219" y="915"/>
                    <a:pt x="2907" y="915"/>
                  </a:cubicBezTo>
                  <a:cubicBezTo>
                    <a:pt x="2900" y="915"/>
                    <a:pt x="2893" y="915"/>
                    <a:pt x="2886" y="915"/>
                  </a:cubicBezTo>
                  <a:cubicBezTo>
                    <a:pt x="2513" y="927"/>
                    <a:pt x="2153" y="927"/>
                    <a:pt x="1780" y="939"/>
                  </a:cubicBezTo>
                  <a:cubicBezTo>
                    <a:pt x="1828" y="747"/>
                    <a:pt x="1876" y="555"/>
                    <a:pt x="1936" y="350"/>
                  </a:cubicBezTo>
                  <a:cubicBezTo>
                    <a:pt x="1991" y="140"/>
                    <a:pt x="1828" y="0"/>
                    <a:pt x="166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95" name="Google Shape;15;p2"/>
            <p:cNvSpPr/>
            <p:nvPr/>
          </p:nvSpPr>
          <p:spPr>
            <a:xfrm>
              <a:off x="8590192" y="21322"/>
              <a:ext cx="206708" cy="175376"/>
            </a:xfrm>
            <a:custGeom>
              <a:avLst/>
              <a:gdLst/>
              <a:ahLst/>
              <a:cxnLst/>
              <a:rect l="l" t="t" r="r" b="b"/>
              <a:pathLst>
                <a:path w="3015" h="2558" extrusionOk="0">
                  <a:moveTo>
                    <a:pt x="1413" y="0"/>
                  </a:moveTo>
                  <a:cubicBezTo>
                    <a:pt x="1278" y="0"/>
                    <a:pt x="1142" y="93"/>
                    <a:pt x="1118" y="280"/>
                  </a:cubicBezTo>
                  <a:cubicBezTo>
                    <a:pt x="1094" y="496"/>
                    <a:pt x="1094" y="712"/>
                    <a:pt x="1094" y="929"/>
                  </a:cubicBezTo>
                  <a:cubicBezTo>
                    <a:pt x="806" y="929"/>
                    <a:pt x="529" y="941"/>
                    <a:pt x="253" y="953"/>
                  </a:cubicBezTo>
                  <a:cubicBezTo>
                    <a:pt x="0" y="965"/>
                    <a:pt x="0" y="1338"/>
                    <a:pt x="253" y="1350"/>
                  </a:cubicBezTo>
                  <a:cubicBezTo>
                    <a:pt x="541" y="1374"/>
                    <a:pt x="818" y="1374"/>
                    <a:pt x="1106" y="1386"/>
                  </a:cubicBezTo>
                  <a:cubicBezTo>
                    <a:pt x="1118" y="1698"/>
                    <a:pt x="1154" y="2011"/>
                    <a:pt x="1166" y="2323"/>
                  </a:cubicBezTo>
                  <a:cubicBezTo>
                    <a:pt x="1179" y="2480"/>
                    <a:pt x="1296" y="2558"/>
                    <a:pt x="1413" y="2558"/>
                  </a:cubicBezTo>
                  <a:cubicBezTo>
                    <a:pt x="1530" y="2558"/>
                    <a:pt x="1647" y="2480"/>
                    <a:pt x="1659" y="2323"/>
                  </a:cubicBezTo>
                  <a:cubicBezTo>
                    <a:pt x="1683" y="2023"/>
                    <a:pt x="1707" y="1710"/>
                    <a:pt x="1731" y="1398"/>
                  </a:cubicBezTo>
                  <a:cubicBezTo>
                    <a:pt x="2044" y="1410"/>
                    <a:pt x="2369" y="1410"/>
                    <a:pt x="2693" y="1410"/>
                  </a:cubicBezTo>
                  <a:cubicBezTo>
                    <a:pt x="2697" y="1410"/>
                    <a:pt x="2700" y="1410"/>
                    <a:pt x="2704" y="1410"/>
                  </a:cubicBezTo>
                  <a:cubicBezTo>
                    <a:pt x="3014" y="1410"/>
                    <a:pt x="3014" y="893"/>
                    <a:pt x="2704" y="893"/>
                  </a:cubicBezTo>
                  <a:cubicBezTo>
                    <a:pt x="2700" y="893"/>
                    <a:pt x="2697" y="893"/>
                    <a:pt x="2693" y="893"/>
                  </a:cubicBezTo>
                  <a:lnTo>
                    <a:pt x="1743" y="905"/>
                  </a:lnTo>
                  <a:cubicBezTo>
                    <a:pt x="1743" y="700"/>
                    <a:pt x="1731" y="484"/>
                    <a:pt x="1707" y="280"/>
                  </a:cubicBezTo>
                  <a:cubicBezTo>
                    <a:pt x="1683" y="93"/>
                    <a:pt x="1548" y="0"/>
                    <a:pt x="14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96" name="Google Shape;16;p2"/>
            <p:cNvSpPr/>
            <p:nvPr/>
          </p:nvSpPr>
          <p:spPr>
            <a:xfrm>
              <a:off x="8948349" y="22282"/>
              <a:ext cx="220763" cy="194985"/>
            </a:xfrm>
            <a:custGeom>
              <a:avLst/>
              <a:gdLst/>
              <a:ahLst/>
              <a:cxnLst/>
              <a:rect l="l" t="t" r="r" b="b"/>
              <a:pathLst>
                <a:path w="3220" h="2844" extrusionOk="0">
                  <a:moveTo>
                    <a:pt x="1782" y="1"/>
                  </a:moveTo>
                  <a:cubicBezTo>
                    <a:pt x="1668" y="1"/>
                    <a:pt x="1558" y="63"/>
                    <a:pt x="1520" y="206"/>
                  </a:cubicBezTo>
                  <a:cubicBezTo>
                    <a:pt x="1436" y="482"/>
                    <a:pt x="1376" y="759"/>
                    <a:pt x="1316" y="1035"/>
                  </a:cubicBezTo>
                  <a:cubicBezTo>
                    <a:pt x="967" y="987"/>
                    <a:pt x="619" y="951"/>
                    <a:pt x="270" y="903"/>
                  </a:cubicBezTo>
                  <a:cubicBezTo>
                    <a:pt x="263" y="902"/>
                    <a:pt x="257" y="902"/>
                    <a:pt x="250" y="902"/>
                  </a:cubicBezTo>
                  <a:cubicBezTo>
                    <a:pt x="50" y="902"/>
                    <a:pt x="1" y="1253"/>
                    <a:pt x="222" y="1288"/>
                  </a:cubicBezTo>
                  <a:cubicBezTo>
                    <a:pt x="559" y="1348"/>
                    <a:pt x="895" y="1396"/>
                    <a:pt x="1232" y="1456"/>
                  </a:cubicBezTo>
                  <a:cubicBezTo>
                    <a:pt x="1148" y="1816"/>
                    <a:pt x="1075" y="2189"/>
                    <a:pt x="1003" y="2550"/>
                  </a:cubicBezTo>
                  <a:cubicBezTo>
                    <a:pt x="967" y="2725"/>
                    <a:pt x="1109" y="2843"/>
                    <a:pt x="1244" y="2843"/>
                  </a:cubicBezTo>
                  <a:cubicBezTo>
                    <a:pt x="1331" y="2843"/>
                    <a:pt x="1415" y="2795"/>
                    <a:pt x="1448" y="2682"/>
                  </a:cubicBezTo>
                  <a:cubicBezTo>
                    <a:pt x="1556" y="2297"/>
                    <a:pt x="1677" y="1925"/>
                    <a:pt x="1785" y="1540"/>
                  </a:cubicBezTo>
                  <a:cubicBezTo>
                    <a:pt x="2121" y="1588"/>
                    <a:pt x="2470" y="1648"/>
                    <a:pt x="2806" y="1708"/>
                  </a:cubicBezTo>
                  <a:cubicBezTo>
                    <a:pt x="2826" y="1712"/>
                    <a:pt x="2845" y="1713"/>
                    <a:pt x="2863" y="1713"/>
                  </a:cubicBezTo>
                  <a:cubicBezTo>
                    <a:pt x="3174" y="1713"/>
                    <a:pt x="3219" y="1249"/>
                    <a:pt x="2879" y="1215"/>
                  </a:cubicBezTo>
                  <a:cubicBezTo>
                    <a:pt x="2554" y="1179"/>
                    <a:pt x="2229" y="1143"/>
                    <a:pt x="1905" y="1095"/>
                  </a:cubicBezTo>
                  <a:cubicBezTo>
                    <a:pt x="1965" y="855"/>
                    <a:pt x="2025" y="614"/>
                    <a:pt x="2085" y="362"/>
                  </a:cubicBezTo>
                  <a:cubicBezTo>
                    <a:pt x="2136" y="144"/>
                    <a:pt x="1955" y="1"/>
                    <a:pt x="178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97" name="Google Shape;17;p2"/>
            <p:cNvSpPr/>
            <p:nvPr/>
          </p:nvSpPr>
          <p:spPr>
            <a:xfrm>
              <a:off x="7912751" y="260115"/>
              <a:ext cx="239069" cy="169069"/>
            </a:xfrm>
            <a:custGeom>
              <a:avLst/>
              <a:gdLst/>
              <a:ahLst/>
              <a:cxnLst/>
              <a:rect l="l" t="t" r="r" b="b"/>
              <a:pathLst>
                <a:path w="3487" h="2466" extrusionOk="0">
                  <a:moveTo>
                    <a:pt x="2219" y="0"/>
                  </a:moveTo>
                  <a:cubicBezTo>
                    <a:pt x="2135" y="0"/>
                    <a:pt x="2050" y="39"/>
                    <a:pt x="1996" y="127"/>
                  </a:cubicBezTo>
                  <a:cubicBezTo>
                    <a:pt x="1839" y="367"/>
                    <a:pt x="1755" y="631"/>
                    <a:pt x="1707" y="920"/>
                  </a:cubicBezTo>
                  <a:cubicBezTo>
                    <a:pt x="1226" y="920"/>
                    <a:pt x="733" y="944"/>
                    <a:pt x="253" y="968"/>
                  </a:cubicBezTo>
                  <a:cubicBezTo>
                    <a:pt x="0" y="980"/>
                    <a:pt x="0" y="1341"/>
                    <a:pt x="253" y="1353"/>
                  </a:cubicBezTo>
                  <a:cubicBezTo>
                    <a:pt x="721" y="1377"/>
                    <a:pt x="1202" y="1389"/>
                    <a:pt x="1683" y="1401"/>
                  </a:cubicBezTo>
                  <a:cubicBezTo>
                    <a:pt x="1695" y="1749"/>
                    <a:pt x="1767" y="2086"/>
                    <a:pt x="1900" y="2387"/>
                  </a:cubicBezTo>
                  <a:cubicBezTo>
                    <a:pt x="1922" y="2442"/>
                    <a:pt x="1968" y="2465"/>
                    <a:pt x="2016" y="2465"/>
                  </a:cubicBezTo>
                  <a:cubicBezTo>
                    <a:pt x="2093" y="2465"/>
                    <a:pt x="2176" y="2404"/>
                    <a:pt x="2176" y="2314"/>
                  </a:cubicBezTo>
                  <a:cubicBezTo>
                    <a:pt x="2164" y="2014"/>
                    <a:pt x="2152" y="1701"/>
                    <a:pt x="2188" y="1413"/>
                  </a:cubicBezTo>
                  <a:lnTo>
                    <a:pt x="3162" y="1413"/>
                  </a:lnTo>
                  <a:cubicBezTo>
                    <a:pt x="3486" y="1413"/>
                    <a:pt x="3486" y="908"/>
                    <a:pt x="3162" y="908"/>
                  </a:cubicBezTo>
                  <a:lnTo>
                    <a:pt x="2296" y="908"/>
                  </a:lnTo>
                  <a:cubicBezTo>
                    <a:pt x="2344" y="716"/>
                    <a:pt x="2416" y="523"/>
                    <a:pt x="2477" y="331"/>
                  </a:cubicBezTo>
                  <a:cubicBezTo>
                    <a:pt x="2531" y="135"/>
                    <a:pt x="2377" y="0"/>
                    <a:pt x="221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98" name="Google Shape;18;p2"/>
            <p:cNvSpPr/>
            <p:nvPr/>
          </p:nvSpPr>
          <p:spPr>
            <a:xfrm>
              <a:off x="8333846" y="241741"/>
              <a:ext cx="256414" cy="192105"/>
            </a:xfrm>
            <a:custGeom>
              <a:avLst/>
              <a:gdLst/>
              <a:ahLst/>
              <a:cxnLst/>
              <a:rect l="l" t="t" r="r" b="b"/>
              <a:pathLst>
                <a:path w="3740" h="2802" extrusionOk="0">
                  <a:moveTo>
                    <a:pt x="1666" y="1"/>
                  </a:moveTo>
                  <a:cubicBezTo>
                    <a:pt x="1534" y="1"/>
                    <a:pt x="1401" y="88"/>
                    <a:pt x="1395" y="262"/>
                  </a:cubicBezTo>
                  <a:cubicBezTo>
                    <a:pt x="1383" y="371"/>
                    <a:pt x="1383" y="479"/>
                    <a:pt x="1383" y="587"/>
                  </a:cubicBezTo>
                  <a:cubicBezTo>
                    <a:pt x="987" y="599"/>
                    <a:pt x="590" y="623"/>
                    <a:pt x="217" y="683"/>
                  </a:cubicBezTo>
                  <a:cubicBezTo>
                    <a:pt x="1" y="707"/>
                    <a:pt x="1" y="984"/>
                    <a:pt x="217" y="1008"/>
                  </a:cubicBezTo>
                  <a:cubicBezTo>
                    <a:pt x="590" y="1056"/>
                    <a:pt x="987" y="1092"/>
                    <a:pt x="1383" y="1092"/>
                  </a:cubicBezTo>
                  <a:cubicBezTo>
                    <a:pt x="1395" y="1597"/>
                    <a:pt x="1431" y="2102"/>
                    <a:pt x="1455" y="2594"/>
                  </a:cubicBezTo>
                  <a:cubicBezTo>
                    <a:pt x="1461" y="2733"/>
                    <a:pt x="1564" y="2802"/>
                    <a:pt x="1666" y="2802"/>
                  </a:cubicBezTo>
                  <a:cubicBezTo>
                    <a:pt x="1768" y="2802"/>
                    <a:pt x="1870" y="2733"/>
                    <a:pt x="1876" y="2594"/>
                  </a:cubicBezTo>
                  <a:cubicBezTo>
                    <a:pt x="1900" y="2102"/>
                    <a:pt x="1936" y="1597"/>
                    <a:pt x="1948" y="1104"/>
                  </a:cubicBezTo>
                  <a:cubicBezTo>
                    <a:pt x="2441" y="1104"/>
                    <a:pt x="2934" y="1092"/>
                    <a:pt x="3415" y="1092"/>
                  </a:cubicBezTo>
                  <a:cubicBezTo>
                    <a:pt x="3419" y="1092"/>
                    <a:pt x="3422" y="1092"/>
                    <a:pt x="3426" y="1092"/>
                  </a:cubicBezTo>
                  <a:cubicBezTo>
                    <a:pt x="3739" y="1092"/>
                    <a:pt x="3736" y="587"/>
                    <a:pt x="3415" y="587"/>
                  </a:cubicBezTo>
                  <a:cubicBezTo>
                    <a:pt x="3255" y="591"/>
                    <a:pt x="3093" y="592"/>
                    <a:pt x="2930" y="592"/>
                  </a:cubicBezTo>
                  <a:cubicBezTo>
                    <a:pt x="2605" y="592"/>
                    <a:pt x="2277" y="587"/>
                    <a:pt x="1948" y="587"/>
                  </a:cubicBezTo>
                  <a:cubicBezTo>
                    <a:pt x="1948" y="479"/>
                    <a:pt x="1948" y="371"/>
                    <a:pt x="1936" y="262"/>
                  </a:cubicBezTo>
                  <a:cubicBezTo>
                    <a:pt x="1930" y="88"/>
                    <a:pt x="1798" y="1"/>
                    <a:pt x="16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99" name="Google Shape;19;p2"/>
            <p:cNvSpPr/>
            <p:nvPr/>
          </p:nvSpPr>
          <p:spPr>
            <a:xfrm>
              <a:off x="8712160" y="264023"/>
              <a:ext cx="234955" cy="169206"/>
            </a:xfrm>
            <a:custGeom>
              <a:avLst/>
              <a:gdLst/>
              <a:ahLst/>
              <a:cxnLst/>
              <a:rect l="l" t="t" r="r" b="b"/>
              <a:pathLst>
                <a:path w="3427" h="2468" extrusionOk="0">
                  <a:moveTo>
                    <a:pt x="1387" y="0"/>
                  </a:moveTo>
                  <a:cubicBezTo>
                    <a:pt x="1278" y="0"/>
                    <a:pt x="1167" y="76"/>
                    <a:pt x="1143" y="226"/>
                  </a:cubicBezTo>
                  <a:cubicBezTo>
                    <a:pt x="1119" y="454"/>
                    <a:pt x="1106" y="683"/>
                    <a:pt x="1119" y="911"/>
                  </a:cubicBezTo>
                  <a:cubicBezTo>
                    <a:pt x="818" y="911"/>
                    <a:pt x="517" y="923"/>
                    <a:pt x="217" y="935"/>
                  </a:cubicBezTo>
                  <a:cubicBezTo>
                    <a:pt x="1" y="935"/>
                    <a:pt x="1" y="1272"/>
                    <a:pt x="217" y="1272"/>
                  </a:cubicBezTo>
                  <a:cubicBezTo>
                    <a:pt x="517" y="1284"/>
                    <a:pt x="830" y="1296"/>
                    <a:pt x="1131" y="1296"/>
                  </a:cubicBezTo>
                  <a:cubicBezTo>
                    <a:pt x="1143" y="1620"/>
                    <a:pt x="1167" y="1957"/>
                    <a:pt x="1179" y="2269"/>
                  </a:cubicBezTo>
                  <a:cubicBezTo>
                    <a:pt x="1185" y="2402"/>
                    <a:pt x="1287" y="2468"/>
                    <a:pt x="1387" y="2468"/>
                  </a:cubicBezTo>
                  <a:cubicBezTo>
                    <a:pt x="1488" y="2468"/>
                    <a:pt x="1587" y="2402"/>
                    <a:pt x="1587" y="2269"/>
                  </a:cubicBezTo>
                  <a:cubicBezTo>
                    <a:pt x="1599" y="1957"/>
                    <a:pt x="1623" y="1632"/>
                    <a:pt x="1647" y="1308"/>
                  </a:cubicBezTo>
                  <a:cubicBezTo>
                    <a:pt x="2140" y="1320"/>
                    <a:pt x="2633" y="1332"/>
                    <a:pt x="3126" y="1344"/>
                  </a:cubicBezTo>
                  <a:cubicBezTo>
                    <a:pt x="3427" y="1344"/>
                    <a:pt x="3427" y="863"/>
                    <a:pt x="3126" y="863"/>
                  </a:cubicBezTo>
                  <a:cubicBezTo>
                    <a:pt x="2633" y="875"/>
                    <a:pt x="2152" y="887"/>
                    <a:pt x="1659" y="899"/>
                  </a:cubicBezTo>
                  <a:cubicBezTo>
                    <a:pt x="1659" y="671"/>
                    <a:pt x="1647" y="442"/>
                    <a:pt x="1623" y="226"/>
                  </a:cubicBezTo>
                  <a:cubicBezTo>
                    <a:pt x="1605" y="76"/>
                    <a:pt x="1497" y="0"/>
                    <a:pt x="13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100" name="Google Shape;20;p2"/>
            <p:cNvSpPr/>
            <p:nvPr/>
          </p:nvSpPr>
          <p:spPr>
            <a:xfrm>
              <a:off x="8170674" y="464149"/>
              <a:ext cx="220695" cy="178942"/>
            </a:xfrm>
            <a:custGeom>
              <a:avLst/>
              <a:gdLst/>
              <a:ahLst/>
              <a:cxnLst/>
              <a:rect l="l" t="t" r="r" b="b"/>
              <a:pathLst>
                <a:path w="3219" h="2610" extrusionOk="0">
                  <a:moveTo>
                    <a:pt x="1656" y="1"/>
                  </a:moveTo>
                  <a:cubicBezTo>
                    <a:pt x="1567" y="1"/>
                    <a:pt x="1477" y="40"/>
                    <a:pt x="1419" y="132"/>
                  </a:cubicBezTo>
                  <a:cubicBezTo>
                    <a:pt x="1251" y="372"/>
                    <a:pt x="1155" y="661"/>
                    <a:pt x="1095" y="949"/>
                  </a:cubicBezTo>
                  <a:cubicBezTo>
                    <a:pt x="818" y="961"/>
                    <a:pt x="542" y="961"/>
                    <a:pt x="265" y="973"/>
                  </a:cubicBezTo>
                  <a:cubicBezTo>
                    <a:pt x="1" y="985"/>
                    <a:pt x="1" y="1370"/>
                    <a:pt x="265" y="1382"/>
                  </a:cubicBezTo>
                  <a:cubicBezTo>
                    <a:pt x="530" y="1394"/>
                    <a:pt x="794" y="1394"/>
                    <a:pt x="1071" y="1406"/>
                  </a:cubicBezTo>
                  <a:cubicBezTo>
                    <a:pt x="1059" y="1755"/>
                    <a:pt x="1107" y="2091"/>
                    <a:pt x="1191" y="2404"/>
                  </a:cubicBezTo>
                  <a:cubicBezTo>
                    <a:pt x="1224" y="2548"/>
                    <a:pt x="1329" y="2609"/>
                    <a:pt x="1437" y="2609"/>
                  </a:cubicBezTo>
                  <a:cubicBezTo>
                    <a:pt x="1601" y="2609"/>
                    <a:pt x="1775" y="2469"/>
                    <a:pt x="1732" y="2259"/>
                  </a:cubicBezTo>
                  <a:cubicBezTo>
                    <a:pt x="1672" y="1959"/>
                    <a:pt x="1672" y="1682"/>
                    <a:pt x="1696" y="1418"/>
                  </a:cubicBezTo>
                  <a:cubicBezTo>
                    <a:pt x="2092" y="1418"/>
                    <a:pt x="2489" y="1430"/>
                    <a:pt x="2886" y="1442"/>
                  </a:cubicBezTo>
                  <a:cubicBezTo>
                    <a:pt x="2889" y="1442"/>
                    <a:pt x="2893" y="1442"/>
                    <a:pt x="2897" y="1442"/>
                  </a:cubicBezTo>
                  <a:cubicBezTo>
                    <a:pt x="3219" y="1442"/>
                    <a:pt x="3219" y="913"/>
                    <a:pt x="2897" y="913"/>
                  </a:cubicBezTo>
                  <a:cubicBezTo>
                    <a:pt x="2893" y="913"/>
                    <a:pt x="2889" y="913"/>
                    <a:pt x="2886" y="913"/>
                  </a:cubicBezTo>
                  <a:cubicBezTo>
                    <a:pt x="2513" y="925"/>
                    <a:pt x="2153" y="937"/>
                    <a:pt x="1780" y="937"/>
                  </a:cubicBezTo>
                  <a:cubicBezTo>
                    <a:pt x="1828" y="745"/>
                    <a:pt x="1876" y="552"/>
                    <a:pt x="1936" y="348"/>
                  </a:cubicBezTo>
                  <a:cubicBezTo>
                    <a:pt x="1991" y="144"/>
                    <a:pt x="1825" y="1"/>
                    <a:pt x="16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101" name="Google Shape;21;p2"/>
            <p:cNvSpPr/>
            <p:nvPr/>
          </p:nvSpPr>
          <p:spPr>
            <a:xfrm>
              <a:off x="8590192" y="485540"/>
              <a:ext cx="206914" cy="175171"/>
            </a:xfrm>
            <a:custGeom>
              <a:avLst/>
              <a:gdLst/>
              <a:ahLst/>
              <a:cxnLst/>
              <a:rect l="l" t="t" r="r" b="b"/>
              <a:pathLst>
                <a:path w="3018" h="2555" extrusionOk="0">
                  <a:moveTo>
                    <a:pt x="1413" y="0"/>
                  </a:moveTo>
                  <a:cubicBezTo>
                    <a:pt x="1278" y="0"/>
                    <a:pt x="1142" y="96"/>
                    <a:pt x="1118" y="289"/>
                  </a:cubicBezTo>
                  <a:cubicBezTo>
                    <a:pt x="1094" y="493"/>
                    <a:pt x="1094" y="709"/>
                    <a:pt x="1094" y="926"/>
                  </a:cubicBezTo>
                  <a:cubicBezTo>
                    <a:pt x="806" y="938"/>
                    <a:pt x="529" y="938"/>
                    <a:pt x="253" y="962"/>
                  </a:cubicBezTo>
                  <a:cubicBezTo>
                    <a:pt x="0" y="974"/>
                    <a:pt x="0" y="1346"/>
                    <a:pt x="253" y="1358"/>
                  </a:cubicBezTo>
                  <a:cubicBezTo>
                    <a:pt x="541" y="1370"/>
                    <a:pt x="818" y="1382"/>
                    <a:pt x="1106" y="1382"/>
                  </a:cubicBezTo>
                  <a:cubicBezTo>
                    <a:pt x="1118" y="1707"/>
                    <a:pt x="1154" y="2020"/>
                    <a:pt x="1166" y="2320"/>
                  </a:cubicBezTo>
                  <a:cubicBezTo>
                    <a:pt x="1179" y="2476"/>
                    <a:pt x="1296" y="2555"/>
                    <a:pt x="1413" y="2555"/>
                  </a:cubicBezTo>
                  <a:cubicBezTo>
                    <a:pt x="1530" y="2555"/>
                    <a:pt x="1647" y="2476"/>
                    <a:pt x="1659" y="2320"/>
                  </a:cubicBezTo>
                  <a:cubicBezTo>
                    <a:pt x="1683" y="2020"/>
                    <a:pt x="1707" y="1719"/>
                    <a:pt x="1731" y="1407"/>
                  </a:cubicBezTo>
                  <a:cubicBezTo>
                    <a:pt x="2044" y="1407"/>
                    <a:pt x="2369" y="1407"/>
                    <a:pt x="2693" y="1419"/>
                  </a:cubicBezTo>
                  <a:cubicBezTo>
                    <a:pt x="3014" y="1419"/>
                    <a:pt x="3018" y="901"/>
                    <a:pt x="2704" y="901"/>
                  </a:cubicBezTo>
                  <a:cubicBezTo>
                    <a:pt x="2700" y="901"/>
                    <a:pt x="2697" y="902"/>
                    <a:pt x="2693" y="902"/>
                  </a:cubicBezTo>
                  <a:lnTo>
                    <a:pt x="1743" y="914"/>
                  </a:lnTo>
                  <a:cubicBezTo>
                    <a:pt x="1743" y="697"/>
                    <a:pt x="1731" y="493"/>
                    <a:pt x="1707" y="289"/>
                  </a:cubicBezTo>
                  <a:cubicBezTo>
                    <a:pt x="1683" y="96"/>
                    <a:pt x="1548" y="0"/>
                    <a:pt x="14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102" name="Google Shape;22;p2"/>
            <p:cNvSpPr/>
            <p:nvPr/>
          </p:nvSpPr>
          <p:spPr>
            <a:xfrm>
              <a:off x="8948349" y="486568"/>
              <a:ext cx="220763" cy="194985"/>
            </a:xfrm>
            <a:custGeom>
              <a:avLst/>
              <a:gdLst/>
              <a:ahLst/>
              <a:cxnLst/>
              <a:rect l="l" t="t" r="r" b="b"/>
              <a:pathLst>
                <a:path w="3220" h="2844" extrusionOk="0">
                  <a:moveTo>
                    <a:pt x="1784" y="0"/>
                  </a:moveTo>
                  <a:cubicBezTo>
                    <a:pt x="1670" y="0"/>
                    <a:pt x="1559" y="65"/>
                    <a:pt x="1520" y="213"/>
                  </a:cubicBezTo>
                  <a:cubicBezTo>
                    <a:pt x="1436" y="478"/>
                    <a:pt x="1376" y="754"/>
                    <a:pt x="1316" y="1031"/>
                  </a:cubicBezTo>
                  <a:cubicBezTo>
                    <a:pt x="967" y="995"/>
                    <a:pt x="619" y="947"/>
                    <a:pt x="270" y="911"/>
                  </a:cubicBezTo>
                  <a:cubicBezTo>
                    <a:pt x="263" y="910"/>
                    <a:pt x="257" y="910"/>
                    <a:pt x="250" y="910"/>
                  </a:cubicBezTo>
                  <a:cubicBezTo>
                    <a:pt x="50" y="910"/>
                    <a:pt x="1" y="1260"/>
                    <a:pt x="222" y="1295"/>
                  </a:cubicBezTo>
                  <a:cubicBezTo>
                    <a:pt x="559" y="1343"/>
                    <a:pt x="895" y="1404"/>
                    <a:pt x="1232" y="1452"/>
                  </a:cubicBezTo>
                  <a:cubicBezTo>
                    <a:pt x="1148" y="1824"/>
                    <a:pt x="1075" y="2185"/>
                    <a:pt x="1003" y="2558"/>
                  </a:cubicBezTo>
                  <a:cubicBezTo>
                    <a:pt x="967" y="2731"/>
                    <a:pt x="1104" y="2843"/>
                    <a:pt x="1238" y="2843"/>
                  </a:cubicBezTo>
                  <a:cubicBezTo>
                    <a:pt x="1327" y="2843"/>
                    <a:pt x="1414" y="2793"/>
                    <a:pt x="1448" y="2678"/>
                  </a:cubicBezTo>
                  <a:cubicBezTo>
                    <a:pt x="1556" y="2305"/>
                    <a:pt x="1677" y="1920"/>
                    <a:pt x="1785" y="1548"/>
                  </a:cubicBezTo>
                  <a:cubicBezTo>
                    <a:pt x="2121" y="1596"/>
                    <a:pt x="2470" y="1656"/>
                    <a:pt x="2806" y="1704"/>
                  </a:cubicBezTo>
                  <a:cubicBezTo>
                    <a:pt x="2826" y="1707"/>
                    <a:pt x="2845" y="1709"/>
                    <a:pt x="2863" y="1709"/>
                  </a:cubicBezTo>
                  <a:cubicBezTo>
                    <a:pt x="3174" y="1709"/>
                    <a:pt x="3219" y="1245"/>
                    <a:pt x="2879" y="1211"/>
                  </a:cubicBezTo>
                  <a:cubicBezTo>
                    <a:pt x="2554" y="1175"/>
                    <a:pt x="2229" y="1139"/>
                    <a:pt x="1905" y="1103"/>
                  </a:cubicBezTo>
                  <a:cubicBezTo>
                    <a:pt x="1965" y="851"/>
                    <a:pt x="2025" y="610"/>
                    <a:pt x="2085" y="370"/>
                  </a:cubicBezTo>
                  <a:cubicBezTo>
                    <a:pt x="2136" y="146"/>
                    <a:pt x="1956" y="0"/>
                    <a:pt x="178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103" name="Google Shape;23;p2"/>
            <p:cNvSpPr/>
            <p:nvPr/>
          </p:nvSpPr>
          <p:spPr>
            <a:xfrm>
              <a:off x="7912751" y="724676"/>
              <a:ext cx="239069" cy="168726"/>
            </a:xfrm>
            <a:custGeom>
              <a:avLst/>
              <a:gdLst/>
              <a:ahLst/>
              <a:cxnLst/>
              <a:rect l="l" t="t" r="r" b="b"/>
              <a:pathLst>
                <a:path w="3487" h="2461" extrusionOk="0">
                  <a:moveTo>
                    <a:pt x="2215" y="0"/>
                  </a:moveTo>
                  <a:cubicBezTo>
                    <a:pt x="2132" y="0"/>
                    <a:pt x="2049" y="36"/>
                    <a:pt x="1996" y="118"/>
                  </a:cubicBezTo>
                  <a:cubicBezTo>
                    <a:pt x="1839" y="359"/>
                    <a:pt x="1755" y="635"/>
                    <a:pt x="1707" y="912"/>
                  </a:cubicBezTo>
                  <a:cubicBezTo>
                    <a:pt x="1226" y="924"/>
                    <a:pt x="733" y="936"/>
                    <a:pt x="253" y="960"/>
                  </a:cubicBezTo>
                  <a:cubicBezTo>
                    <a:pt x="0" y="972"/>
                    <a:pt x="0" y="1345"/>
                    <a:pt x="253" y="1357"/>
                  </a:cubicBezTo>
                  <a:cubicBezTo>
                    <a:pt x="721" y="1369"/>
                    <a:pt x="1202" y="1393"/>
                    <a:pt x="1683" y="1405"/>
                  </a:cubicBezTo>
                  <a:cubicBezTo>
                    <a:pt x="1695" y="1741"/>
                    <a:pt x="1767" y="2090"/>
                    <a:pt x="1900" y="2390"/>
                  </a:cubicBezTo>
                  <a:cubicBezTo>
                    <a:pt x="1922" y="2440"/>
                    <a:pt x="1966" y="2460"/>
                    <a:pt x="2012" y="2460"/>
                  </a:cubicBezTo>
                  <a:cubicBezTo>
                    <a:pt x="2091" y="2460"/>
                    <a:pt x="2176" y="2401"/>
                    <a:pt x="2176" y="2318"/>
                  </a:cubicBezTo>
                  <a:cubicBezTo>
                    <a:pt x="2164" y="2018"/>
                    <a:pt x="2152" y="1705"/>
                    <a:pt x="2188" y="1405"/>
                  </a:cubicBezTo>
                  <a:cubicBezTo>
                    <a:pt x="2513" y="1405"/>
                    <a:pt x="2837" y="1417"/>
                    <a:pt x="3162" y="1417"/>
                  </a:cubicBezTo>
                  <a:cubicBezTo>
                    <a:pt x="3486" y="1405"/>
                    <a:pt x="3486" y="900"/>
                    <a:pt x="3162" y="900"/>
                  </a:cubicBezTo>
                  <a:cubicBezTo>
                    <a:pt x="2873" y="900"/>
                    <a:pt x="2585" y="900"/>
                    <a:pt x="2296" y="912"/>
                  </a:cubicBezTo>
                  <a:cubicBezTo>
                    <a:pt x="2344" y="707"/>
                    <a:pt x="2416" y="527"/>
                    <a:pt x="2477" y="323"/>
                  </a:cubicBezTo>
                  <a:cubicBezTo>
                    <a:pt x="2532" y="133"/>
                    <a:pt x="2374" y="0"/>
                    <a:pt x="221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104" name="Google Shape;24;p2"/>
            <p:cNvSpPr/>
            <p:nvPr/>
          </p:nvSpPr>
          <p:spPr>
            <a:xfrm>
              <a:off x="8333846" y="705959"/>
              <a:ext cx="256414" cy="191899"/>
            </a:xfrm>
            <a:custGeom>
              <a:avLst/>
              <a:gdLst/>
              <a:ahLst/>
              <a:cxnLst/>
              <a:rect l="l" t="t" r="r" b="b"/>
              <a:pathLst>
                <a:path w="3740" h="2799" extrusionOk="0">
                  <a:moveTo>
                    <a:pt x="1666" y="1"/>
                  </a:moveTo>
                  <a:cubicBezTo>
                    <a:pt x="1534" y="1"/>
                    <a:pt x="1401" y="91"/>
                    <a:pt x="1395" y="271"/>
                  </a:cubicBezTo>
                  <a:cubicBezTo>
                    <a:pt x="1383" y="379"/>
                    <a:pt x="1383" y="488"/>
                    <a:pt x="1383" y="596"/>
                  </a:cubicBezTo>
                  <a:cubicBezTo>
                    <a:pt x="987" y="608"/>
                    <a:pt x="590" y="632"/>
                    <a:pt x="217" y="680"/>
                  </a:cubicBezTo>
                  <a:cubicBezTo>
                    <a:pt x="1" y="716"/>
                    <a:pt x="1" y="980"/>
                    <a:pt x="217" y="1016"/>
                  </a:cubicBezTo>
                  <a:cubicBezTo>
                    <a:pt x="590" y="1065"/>
                    <a:pt x="987" y="1089"/>
                    <a:pt x="1383" y="1101"/>
                  </a:cubicBezTo>
                  <a:cubicBezTo>
                    <a:pt x="1395" y="1593"/>
                    <a:pt x="1431" y="2098"/>
                    <a:pt x="1455" y="2591"/>
                  </a:cubicBezTo>
                  <a:cubicBezTo>
                    <a:pt x="1461" y="2729"/>
                    <a:pt x="1564" y="2799"/>
                    <a:pt x="1666" y="2799"/>
                  </a:cubicBezTo>
                  <a:cubicBezTo>
                    <a:pt x="1768" y="2799"/>
                    <a:pt x="1870" y="2729"/>
                    <a:pt x="1876" y="2591"/>
                  </a:cubicBezTo>
                  <a:cubicBezTo>
                    <a:pt x="1900" y="2098"/>
                    <a:pt x="1936" y="1605"/>
                    <a:pt x="1948" y="1113"/>
                  </a:cubicBezTo>
                  <a:cubicBezTo>
                    <a:pt x="2441" y="1113"/>
                    <a:pt x="2934" y="1101"/>
                    <a:pt x="3415" y="1101"/>
                  </a:cubicBezTo>
                  <a:cubicBezTo>
                    <a:pt x="3739" y="1101"/>
                    <a:pt x="3739" y="596"/>
                    <a:pt x="3415" y="596"/>
                  </a:cubicBezTo>
                  <a:cubicBezTo>
                    <a:pt x="2934" y="596"/>
                    <a:pt x="2441" y="584"/>
                    <a:pt x="1948" y="584"/>
                  </a:cubicBezTo>
                  <a:cubicBezTo>
                    <a:pt x="1948" y="476"/>
                    <a:pt x="1948" y="367"/>
                    <a:pt x="1936" y="271"/>
                  </a:cubicBezTo>
                  <a:cubicBezTo>
                    <a:pt x="1930" y="91"/>
                    <a:pt x="1798" y="1"/>
                    <a:pt x="16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105" name="Google Shape;25;p2"/>
            <p:cNvSpPr/>
            <p:nvPr/>
          </p:nvSpPr>
          <p:spPr>
            <a:xfrm>
              <a:off x="8712160" y="728241"/>
              <a:ext cx="234955" cy="169000"/>
            </a:xfrm>
            <a:custGeom>
              <a:avLst/>
              <a:gdLst/>
              <a:ahLst/>
              <a:cxnLst/>
              <a:rect l="l" t="t" r="r" b="b"/>
              <a:pathLst>
                <a:path w="3427" h="2465" extrusionOk="0">
                  <a:moveTo>
                    <a:pt x="1387" y="0"/>
                  </a:moveTo>
                  <a:cubicBezTo>
                    <a:pt x="1278" y="0"/>
                    <a:pt x="1167" y="78"/>
                    <a:pt x="1143" y="235"/>
                  </a:cubicBezTo>
                  <a:cubicBezTo>
                    <a:pt x="1119" y="451"/>
                    <a:pt x="1106" y="679"/>
                    <a:pt x="1119" y="908"/>
                  </a:cubicBezTo>
                  <a:cubicBezTo>
                    <a:pt x="818" y="920"/>
                    <a:pt x="517" y="920"/>
                    <a:pt x="217" y="932"/>
                  </a:cubicBezTo>
                  <a:cubicBezTo>
                    <a:pt x="1" y="944"/>
                    <a:pt x="1" y="1268"/>
                    <a:pt x="217" y="1280"/>
                  </a:cubicBezTo>
                  <a:cubicBezTo>
                    <a:pt x="517" y="1293"/>
                    <a:pt x="830" y="1293"/>
                    <a:pt x="1131" y="1305"/>
                  </a:cubicBezTo>
                  <a:cubicBezTo>
                    <a:pt x="1143" y="1629"/>
                    <a:pt x="1167" y="1954"/>
                    <a:pt x="1179" y="2266"/>
                  </a:cubicBezTo>
                  <a:cubicBezTo>
                    <a:pt x="1185" y="2398"/>
                    <a:pt x="1287" y="2465"/>
                    <a:pt x="1387" y="2465"/>
                  </a:cubicBezTo>
                  <a:cubicBezTo>
                    <a:pt x="1488" y="2465"/>
                    <a:pt x="1587" y="2398"/>
                    <a:pt x="1587" y="2266"/>
                  </a:cubicBezTo>
                  <a:cubicBezTo>
                    <a:pt x="1599" y="1954"/>
                    <a:pt x="1623" y="1641"/>
                    <a:pt x="1647" y="1317"/>
                  </a:cubicBezTo>
                  <a:cubicBezTo>
                    <a:pt x="2140" y="1329"/>
                    <a:pt x="2633" y="1329"/>
                    <a:pt x="3126" y="1341"/>
                  </a:cubicBezTo>
                  <a:cubicBezTo>
                    <a:pt x="3427" y="1341"/>
                    <a:pt x="3427" y="872"/>
                    <a:pt x="3126" y="872"/>
                  </a:cubicBezTo>
                  <a:cubicBezTo>
                    <a:pt x="2633" y="872"/>
                    <a:pt x="2152" y="884"/>
                    <a:pt x="1659" y="896"/>
                  </a:cubicBezTo>
                  <a:cubicBezTo>
                    <a:pt x="1659" y="667"/>
                    <a:pt x="1647" y="451"/>
                    <a:pt x="1623" y="235"/>
                  </a:cubicBezTo>
                  <a:cubicBezTo>
                    <a:pt x="1605" y="78"/>
                    <a:pt x="1497" y="0"/>
                    <a:pt x="13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106" name="Google Shape;26;p2"/>
            <p:cNvSpPr/>
            <p:nvPr/>
          </p:nvSpPr>
          <p:spPr>
            <a:xfrm>
              <a:off x="7712488" y="520025"/>
              <a:ext cx="264847" cy="135337"/>
            </a:xfrm>
            <a:custGeom>
              <a:avLst/>
              <a:gdLst/>
              <a:ahLst/>
              <a:cxnLst/>
              <a:rect l="l" t="t" r="r" b="b"/>
              <a:pathLst>
                <a:path w="3863" h="1974" extrusionOk="0">
                  <a:moveTo>
                    <a:pt x="1881" y="0"/>
                  </a:moveTo>
                  <a:cubicBezTo>
                    <a:pt x="1815" y="0"/>
                    <a:pt x="1746" y="26"/>
                    <a:pt x="1683" y="86"/>
                  </a:cubicBezTo>
                  <a:cubicBezTo>
                    <a:pt x="1563" y="194"/>
                    <a:pt x="1491" y="339"/>
                    <a:pt x="1443" y="483"/>
                  </a:cubicBezTo>
                  <a:cubicBezTo>
                    <a:pt x="1046" y="459"/>
                    <a:pt x="661" y="423"/>
                    <a:pt x="265" y="411"/>
                  </a:cubicBezTo>
                  <a:cubicBezTo>
                    <a:pt x="60" y="411"/>
                    <a:pt x="0" y="747"/>
                    <a:pt x="216" y="783"/>
                  </a:cubicBezTo>
                  <a:cubicBezTo>
                    <a:pt x="601" y="843"/>
                    <a:pt x="974" y="892"/>
                    <a:pt x="1358" y="928"/>
                  </a:cubicBezTo>
                  <a:cubicBezTo>
                    <a:pt x="1358" y="988"/>
                    <a:pt x="1346" y="1036"/>
                    <a:pt x="1346" y="1084"/>
                  </a:cubicBezTo>
                  <a:cubicBezTo>
                    <a:pt x="1346" y="1336"/>
                    <a:pt x="1370" y="1685"/>
                    <a:pt x="1587" y="1841"/>
                  </a:cubicBezTo>
                  <a:lnTo>
                    <a:pt x="1587" y="1853"/>
                  </a:lnTo>
                  <a:cubicBezTo>
                    <a:pt x="1626" y="1936"/>
                    <a:pt x="1700" y="1973"/>
                    <a:pt x="1771" y="1973"/>
                  </a:cubicBezTo>
                  <a:cubicBezTo>
                    <a:pt x="1875" y="1973"/>
                    <a:pt x="1971" y="1893"/>
                    <a:pt x="1935" y="1757"/>
                  </a:cubicBezTo>
                  <a:cubicBezTo>
                    <a:pt x="1935" y="1745"/>
                    <a:pt x="1935" y="1745"/>
                    <a:pt x="1923" y="1733"/>
                  </a:cubicBezTo>
                  <a:cubicBezTo>
                    <a:pt x="2008" y="1565"/>
                    <a:pt x="1947" y="1372"/>
                    <a:pt x="1960" y="1180"/>
                  </a:cubicBezTo>
                  <a:cubicBezTo>
                    <a:pt x="1960" y="1120"/>
                    <a:pt x="1972" y="1060"/>
                    <a:pt x="1984" y="1000"/>
                  </a:cubicBezTo>
                  <a:cubicBezTo>
                    <a:pt x="2452" y="1060"/>
                    <a:pt x="2921" y="1108"/>
                    <a:pt x="3390" y="1180"/>
                  </a:cubicBezTo>
                  <a:cubicBezTo>
                    <a:pt x="3409" y="1183"/>
                    <a:pt x="3428" y="1184"/>
                    <a:pt x="3446" y="1184"/>
                  </a:cubicBezTo>
                  <a:cubicBezTo>
                    <a:pt x="3806" y="1184"/>
                    <a:pt x="3863" y="638"/>
                    <a:pt x="3462" y="627"/>
                  </a:cubicBezTo>
                  <a:cubicBezTo>
                    <a:pt x="3017" y="603"/>
                    <a:pt x="2573" y="579"/>
                    <a:pt x="2128" y="543"/>
                  </a:cubicBezTo>
                  <a:cubicBezTo>
                    <a:pt x="2140" y="483"/>
                    <a:pt x="2152" y="423"/>
                    <a:pt x="2164" y="375"/>
                  </a:cubicBezTo>
                  <a:cubicBezTo>
                    <a:pt x="2199" y="175"/>
                    <a:pt x="2051" y="0"/>
                    <a:pt x="188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107" name="Google Shape;27;p2"/>
            <p:cNvSpPr/>
            <p:nvPr/>
          </p:nvSpPr>
          <p:spPr>
            <a:xfrm>
              <a:off x="8170674" y="464149"/>
              <a:ext cx="220695" cy="178942"/>
            </a:xfrm>
            <a:custGeom>
              <a:avLst/>
              <a:gdLst/>
              <a:ahLst/>
              <a:cxnLst/>
              <a:rect l="l" t="t" r="r" b="b"/>
              <a:pathLst>
                <a:path w="3219" h="2610" extrusionOk="0">
                  <a:moveTo>
                    <a:pt x="1656" y="1"/>
                  </a:moveTo>
                  <a:cubicBezTo>
                    <a:pt x="1567" y="1"/>
                    <a:pt x="1477" y="40"/>
                    <a:pt x="1419" y="132"/>
                  </a:cubicBezTo>
                  <a:cubicBezTo>
                    <a:pt x="1251" y="372"/>
                    <a:pt x="1155" y="661"/>
                    <a:pt x="1095" y="949"/>
                  </a:cubicBezTo>
                  <a:cubicBezTo>
                    <a:pt x="818" y="961"/>
                    <a:pt x="542" y="961"/>
                    <a:pt x="265" y="973"/>
                  </a:cubicBezTo>
                  <a:cubicBezTo>
                    <a:pt x="1" y="985"/>
                    <a:pt x="1" y="1370"/>
                    <a:pt x="265" y="1382"/>
                  </a:cubicBezTo>
                  <a:cubicBezTo>
                    <a:pt x="530" y="1394"/>
                    <a:pt x="794" y="1394"/>
                    <a:pt x="1071" y="1406"/>
                  </a:cubicBezTo>
                  <a:cubicBezTo>
                    <a:pt x="1059" y="1755"/>
                    <a:pt x="1107" y="2091"/>
                    <a:pt x="1191" y="2404"/>
                  </a:cubicBezTo>
                  <a:cubicBezTo>
                    <a:pt x="1224" y="2548"/>
                    <a:pt x="1329" y="2609"/>
                    <a:pt x="1437" y="2609"/>
                  </a:cubicBezTo>
                  <a:cubicBezTo>
                    <a:pt x="1601" y="2609"/>
                    <a:pt x="1775" y="2469"/>
                    <a:pt x="1732" y="2259"/>
                  </a:cubicBezTo>
                  <a:cubicBezTo>
                    <a:pt x="1672" y="1959"/>
                    <a:pt x="1672" y="1682"/>
                    <a:pt x="1696" y="1418"/>
                  </a:cubicBezTo>
                  <a:cubicBezTo>
                    <a:pt x="2092" y="1418"/>
                    <a:pt x="2489" y="1430"/>
                    <a:pt x="2886" y="1442"/>
                  </a:cubicBezTo>
                  <a:cubicBezTo>
                    <a:pt x="2889" y="1442"/>
                    <a:pt x="2893" y="1442"/>
                    <a:pt x="2897" y="1442"/>
                  </a:cubicBezTo>
                  <a:cubicBezTo>
                    <a:pt x="3219" y="1442"/>
                    <a:pt x="3219" y="913"/>
                    <a:pt x="2897" y="913"/>
                  </a:cubicBezTo>
                  <a:cubicBezTo>
                    <a:pt x="2893" y="913"/>
                    <a:pt x="2889" y="913"/>
                    <a:pt x="2886" y="913"/>
                  </a:cubicBezTo>
                  <a:cubicBezTo>
                    <a:pt x="2513" y="925"/>
                    <a:pt x="2153" y="937"/>
                    <a:pt x="1780" y="937"/>
                  </a:cubicBezTo>
                  <a:cubicBezTo>
                    <a:pt x="1828" y="745"/>
                    <a:pt x="1876" y="552"/>
                    <a:pt x="1936" y="348"/>
                  </a:cubicBezTo>
                  <a:cubicBezTo>
                    <a:pt x="1991" y="144"/>
                    <a:pt x="1825" y="1"/>
                    <a:pt x="16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108" name="Google Shape;28;p2"/>
            <p:cNvSpPr/>
            <p:nvPr/>
          </p:nvSpPr>
          <p:spPr>
            <a:xfrm>
              <a:off x="8590192" y="485540"/>
              <a:ext cx="206914" cy="175171"/>
            </a:xfrm>
            <a:custGeom>
              <a:avLst/>
              <a:gdLst/>
              <a:ahLst/>
              <a:cxnLst/>
              <a:rect l="l" t="t" r="r" b="b"/>
              <a:pathLst>
                <a:path w="3018" h="2555" extrusionOk="0">
                  <a:moveTo>
                    <a:pt x="1413" y="0"/>
                  </a:moveTo>
                  <a:cubicBezTo>
                    <a:pt x="1278" y="0"/>
                    <a:pt x="1142" y="96"/>
                    <a:pt x="1118" y="289"/>
                  </a:cubicBezTo>
                  <a:cubicBezTo>
                    <a:pt x="1094" y="493"/>
                    <a:pt x="1094" y="709"/>
                    <a:pt x="1094" y="926"/>
                  </a:cubicBezTo>
                  <a:cubicBezTo>
                    <a:pt x="806" y="938"/>
                    <a:pt x="529" y="938"/>
                    <a:pt x="253" y="962"/>
                  </a:cubicBezTo>
                  <a:cubicBezTo>
                    <a:pt x="0" y="974"/>
                    <a:pt x="0" y="1346"/>
                    <a:pt x="253" y="1358"/>
                  </a:cubicBezTo>
                  <a:cubicBezTo>
                    <a:pt x="541" y="1370"/>
                    <a:pt x="818" y="1382"/>
                    <a:pt x="1106" y="1382"/>
                  </a:cubicBezTo>
                  <a:cubicBezTo>
                    <a:pt x="1118" y="1707"/>
                    <a:pt x="1154" y="2020"/>
                    <a:pt x="1166" y="2320"/>
                  </a:cubicBezTo>
                  <a:cubicBezTo>
                    <a:pt x="1179" y="2476"/>
                    <a:pt x="1296" y="2555"/>
                    <a:pt x="1413" y="2555"/>
                  </a:cubicBezTo>
                  <a:cubicBezTo>
                    <a:pt x="1530" y="2555"/>
                    <a:pt x="1647" y="2476"/>
                    <a:pt x="1659" y="2320"/>
                  </a:cubicBezTo>
                  <a:cubicBezTo>
                    <a:pt x="1683" y="2020"/>
                    <a:pt x="1707" y="1719"/>
                    <a:pt x="1731" y="1407"/>
                  </a:cubicBezTo>
                  <a:cubicBezTo>
                    <a:pt x="2044" y="1407"/>
                    <a:pt x="2369" y="1407"/>
                    <a:pt x="2693" y="1419"/>
                  </a:cubicBezTo>
                  <a:cubicBezTo>
                    <a:pt x="3014" y="1419"/>
                    <a:pt x="3018" y="901"/>
                    <a:pt x="2704" y="901"/>
                  </a:cubicBezTo>
                  <a:cubicBezTo>
                    <a:pt x="2700" y="901"/>
                    <a:pt x="2697" y="902"/>
                    <a:pt x="2693" y="902"/>
                  </a:cubicBezTo>
                  <a:lnTo>
                    <a:pt x="1743" y="914"/>
                  </a:lnTo>
                  <a:cubicBezTo>
                    <a:pt x="1743" y="697"/>
                    <a:pt x="1731" y="493"/>
                    <a:pt x="1707" y="289"/>
                  </a:cubicBezTo>
                  <a:cubicBezTo>
                    <a:pt x="1683" y="96"/>
                    <a:pt x="1548" y="0"/>
                    <a:pt x="14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109" name="Google Shape;29;p2"/>
            <p:cNvSpPr/>
            <p:nvPr/>
          </p:nvSpPr>
          <p:spPr>
            <a:xfrm>
              <a:off x="8948349" y="486568"/>
              <a:ext cx="220763" cy="194985"/>
            </a:xfrm>
            <a:custGeom>
              <a:avLst/>
              <a:gdLst/>
              <a:ahLst/>
              <a:cxnLst/>
              <a:rect l="l" t="t" r="r" b="b"/>
              <a:pathLst>
                <a:path w="3220" h="2844" extrusionOk="0">
                  <a:moveTo>
                    <a:pt x="1784" y="0"/>
                  </a:moveTo>
                  <a:cubicBezTo>
                    <a:pt x="1670" y="0"/>
                    <a:pt x="1559" y="65"/>
                    <a:pt x="1520" y="213"/>
                  </a:cubicBezTo>
                  <a:cubicBezTo>
                    <a:pt x="1436" y="478"/>
                    <a:pt x="1376" y="754"/>
                    <a:pt x="1316" y="1031"/>
                  </a:cubicBezTo>
                  <a:cubicBezTo>
                    <a:pt x="967" y="995"/>
                    <a:pt x="619" y="947"/>
                    <a:pt x="270" y="911"/>
                  </a:cubicBezTo>
                  <a:cubicBezTo>
                    <a:pt x="263" y="910"/>
                    <a:pt x="257" y="910"/>
                    <a:pt x="250" y="910"/>
                  </a:cubicBezTo>
                  <a:cubicBezTo>
                    <a:pt x="50" y="910"/>
                    <a:pt x="1" y="1260"/>
                    <a:pt x="222" y="1295"/>
                  </a:cubicBezTo>
                  <a:cubicBezTo>
                    <a:pt x="559" y="1343"/>
                    <a:pt x="895" y="1404"/>
                    <a:pt x="1232" y="1452"/>
                  </a:cubicBezTo>
                  <a:cubicBezTo>
                    <a:pt x="1148" y="1824"/>
                    <a:pt x="1075" y="2185"/>
                    <a:pt x="1003" y="2558"/>
                  </a:cubicBezTo>
                  <a:cubicBezTo>
                    <a:pt x="967" y="2731"/>
                    <a:pt x="1104" y="2843"/>
                    <a:pt x="1238" y="2843"/>
                  </a:cubicBezTo>
                  <a:cubicBezTo>
                    <a:pt x="1327" y="2843"/>
                    <a:pt x="1414" y="2793"/>
                    <a:pt x="1448" y="2678"/>
                  </a:cubicBezTo>
                  <a:cubicBezTo>
                    <a:pt x="1556" y="2305"/>
                    <a:pt x="1677" y="1920"/>
                    <a:pt x="1785" y="1548"/>
                  </a:cubicBezTo>
                  <a:cubicBezTo>
                    <a:pt x="2121" y="1596"/>
                    <a:pt x="2470" y="1656"/>
                    <a:pt x="2806" y="1704"/>
                  </a:cubicBezTo>
                  <a:cubicBezTo>
                    <a:pt x="2826" y="1707"/>
                    <a:pt x="2845" y="1709"/>
                    <a:pt x="2863" y="1709"/>
                  </a:cubicBezTo>
                  <a:cubicBezTo>
                    <a:pt x="3174" y="1709"/>
                    <a:pt x="3219" y="1245"/>
                    <a:pt x="2879" y="1211"/>
                  </a:cubicBezTo>
                  <a:cubicBezTo>
                    <a:pt x="2554" y="1175"/>
                    <a:pt x="2229" y="1139"/>
                    <a:pt x="1905" y="1103"/>
                  </a:cubicBezTo>
                  <a:cubicBezTo>
                    <a:pt x="1965" y="851"/>
                    <a:pt x="2025" y="610"/>
                    <a:pt x="2085" y="370"/>
                  </a:cubicBezTo>
                  <a:cubicBezTo>
                    <a:pt x="2136" y="146"/>
                    <a:pt x="1956" y="0"/>
                    <a:pt x="178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110" name="Google Shape;30;p2"/>
            <p:cNvSpPr/>
            <p:nvPr/>
          </p:nvSpPr>
          <p:spPr>
            <a:xfrm>
              <a:off x="7912751" y="724676"/>
              <a:ext cx="239069" cy="168726"/>
            </a:xfrm>
            <a:custGeom>
              <a:avLst/>
              <a:gdLst/>
              <a:ahLst/>
              <a:cxnLst/>
              <a:rect l="l" t="t" r="r" b="b"/>
              <a:pathLst>
                <a:path w="3487" h="2461" extrusionOk="0">
                  <a:moveTo>
                    <a:pt x="2215" y="0"/>
                  </a:moveTo>
                  <a:cubicBezTo>
                    <a:pt x="2132" y="0"/>
                    <a:pt x="2049" y="36"/>
                    <a:pt x="1996" y="118"/>
                  </a:cubicBezTo>
                  <a:cubicBezTo>
                    <a:pt x="1839" y="359"/>
                    <a:pt x="1755" y="635"/>
                    <a:pt x="1707" y="912"/>
                  </a:cubicBezTo>
                  <a:cubicBezTo>
                    <a:pt x="1226" y="924"/>
                    <a:pt x="733" y="936"/>
                    <a:pt x="253" y="960"/>
                  </a:cubicBezTo>
                  <a:cubicBezTo>
                    <a:pt x="0" y="972"/>
                    <a:pt x="0" y="1345"/>
                    <a:pt x="253" y="1357"/>
                  </a:cubicBezTo>
                  <a:cubicBezTo>
                    <a:pt x="721" y="1369"/>
                    <a:pt x="1202" y="1393"/>
                    <a:pt x="1683" y="1405"/>
                  </a:cubicBezTo>
                  <a:cubicBezTo>
                    <a:pt x="1695" y="1741"/>
                    <a:pt x="1767" y="2090"/>
                    <a:pt x="1900" y="2390"/>
                  </a:cubicBezTo>
                  <a:cubicBezTo>
                    <a:pt x="1922" y="2440"/>
                    <a:pt x="1966" y="2460"/>
                    <a:pt x="2012" y="2460"/>
                  </a:cubicBezTo>
                  <a:cubicBezTo>
                    <a:pt x="2091" y="2460"/>
                    <a:pt x="2176" y="2401"/>
                    <a:pt x="2176" y="2318"/>
                  </a:cubicBezTo>
                  <a:cubicBezTo>
                    <a:pt x="2164" y="2018"/>
                    <a:pt x="2152" y="1705"/>
                    <a:pt x="2188" y="1405"/>
                  </a:cubicBezTo>
                  <a:cubicBezTo>
                    <a:pt x="2513" y="1405"/>
                    <a:pt x="2837" y="1417"/>
                    <a:pt x="3162" y="1417"/>
                  </a:cubicBezTo>
                  <a:cubicBezTo>
                    <a:pt x="3486" y="1405"/>
                    <a:pt x="3486" y="900"/>
                    <a:pt x="3162" y="900"/>
                  </a:cubicBezTo>
                  <a:cubicBezTo>
                    <a:pt x="2873" y="900"/>
                    <a:pt x="2585" y="900"/>
                    <a:pt x="2296" y="912"/>
                  </a:cubicBezTo>
                  <a:cubicBezTo>
                    <a:pt x="2344" y="707"/>
                    <a:pt x="2416" y="527"/>
                    <a:pt x="2477" y="323"/>
                  </a:cubicBezTo>
                  <a:cubicBezTo>
                    <a:pt x="2532" y="133"/>
                    <a:pt x="2374" y="0"/>
                    <a:pt x="221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111" name="Google Shape;31;p2"/>
            <p:cNvSpPr/>
            <p:nvPr/>
          </p:nvSpPr>
          <p:spPr>
            <a:xfrm>
              <a:off x="8333846" y="705959"/>
              <a:ext cx="256414" cy="191899"/>
            </a:xfrm>
            <a:custGeom>
              <a:avLst/>
              <a:gdLst/>
              <a:ahLst/>
              <a:cxnLst/>
              <a:rect l="l" t="t" r="r" b="b"/>
              <a:pathLst>
                <a:path w="3740" h="2799" extrusionOk="0">
                  <a:moveTo>
                    <a:pt x="1666" y="1"/>
                  </a:moveTo>
                  <a:cubicBezTo>
                    <a:pt x="1534" y="1"/>
                    <a:pt x="1401" y="91"/>
                    <a:pt x="1395" y="271"/>
                  </a:cubicBezTo>
                  <a:cubicBezTo>
                    <a:pt x="1383" y="379"/>
                    <a:pt x="1383" y="488"/>
                    <a:pt x="1383" y="596"/>
                  </a:cubicBezTo>
                  <a:cubicBezTo>
                    <a:pt x="987" y="608"/>
                    <a:pt x="590" y="632"/>
                    <a:pt x="217" y="680"/>
                  </a:cubicBezTo>
                  <a:cubicBezTo>
                    <a:pt x="1" y="716"/>
                    <a:pt x="1" y="980"/>
                    <a:pt x="217" y="1016"/>
                  </a:cubicBezTo>
                  <a:cubicBezTo>
                    <a:pt x="590" y="1065"/>
                    <a:pt x="987" y="1089"/>
                    <a:pt x="1383" y="1101"/>
                  </a:cubicBezTo>
                  <a:cubicBezTo>
                    <a:pt x="1395" y="1593"/>
                    <a:pt x="1431" y="2098"/>
                    <a:pt x="1455" y="2591"/>
                  </a:cubicBezTo>
                  <a:cubicBezTo>
                    <a:pt x="1461" y="2729"/>
                    <a:pt x="1564" y="2799"/>
                    <a:pt x="1666" y="2799"/>
                  </a:cubicBezTo>
                  <a:cubicBezTo>
                    <a:pt x="1768" y="2799"/>
                    <a:pt x="1870" y="2729"/>
                    <a:pt x="1876" y="2591"/>
                  </a:cubicBezTo>
                  <a:cubicBezTo>
                    <a:pt x="1900" y="2098"/>
                    <a:pt x="1936" y="1605"/>
                    <a:pt x="1948" y="1113"/>
                  </a:cubicBezTo>
                  <a:cubicBezTo>
                    <a:pt x="2441" y="1113"/>
                    <a:pt x="2934" y="1101"/>
                    <a:pt x="3415" y="1101"/>
                  </a:cubicBezTo>
                  <a:cubicBezTo>
                    <a:pt x="3739" y="1101"/>
                    <a:pt x="3739" y="596"/>
                    <a:pt x="3415" y="596"/>
                  </a:cubicBezTo>
                  <a:cubicBezTo>
                    <a:pt x="2934" y="596"/>
                    <a:pt x="2441" y="584"/>
                    <a:pt x="1948" y="584"/>
                  </a:cubicBezTo>
                  <a:cubicBezTo>
                    <a:pt x="1948" y="476"/>
                    <a:pt x="1948" y="367"/>
                    <a:pt x="1936" y="271"/>
                  </a:cubicBezTo>
                  <a:cubicBezTo>
                    <a:pt x="1930" y="91"/>
                    <a:pt x="1798" y="1"/>
                    <a:pt x="16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112" name="Google Shape;32;p2"/>
            <p:cNvSpPr/>
            <p:nvPr/>
          </p:nvSpPr>
          <p:spPr>
            <a:xfrm>
              <a:off x="8712160" y="728241"/>
              <a:ext cx="234955" cy="169000"/>
            </a:xfrm>
            <a:custGeom>
              <a:avLst/>
              <a:gdLst/>
              <a:ahLst/>
              <a:cxnLst/>
              <a:rect l="l" t="t" r="r" b="b"/>
              <a:pathLst>
                <a:path w="3427" h="2465" extrusionOk="0">
                  <a:moveTo>
                    <a:pt x="1387" y="0"/>
                  </a:moveTo>
                  <a:cubicBezTo>
                    <a:pt x="1278" y="0"/>
                    <a:pt x="1167" y="78"/>
                    <a:pt x="1143" y="235"/>
                  </a:cubicBezTo>
                  <a:cubicBezTo>
                    <a:pt x="1119" y="451"/>
                    <a:pt x="1106" y="679"/>
                    <a:pt x="1119" y="908"/>
                  </a:cubicBezTo>
                  <a:cubicBezTo>
                    <a:pt x="818" y="920"/>
                    <a:pt x="517" y="920"/>
                    <a:pt x="217" y="932"/>
                  </a:cubicBezTo>
                  <a:cubicBezTo>
                    <a:pt x="1" y="944"/>
                    <a:pt x="1" y="1268"/>
                    <a:pt x="217" y="1280"/>
                  </a:cubicBezTo>
                  <a:cubicBezTo>
                    <a:pt x="517" y="1293"/>
                    <a:pt x="830" y="1293"/>
                    <a:pt x="1131" y="1305"/>
                  </a:cubicBezTo>
                  <a:cubicBezTo>
                    <a:pt x="1143" y="1629"/>
                    <a:pt x="1167" y="1954"/>
                    <a:pt x="1179" y="2266"/>
                  </a:cubicBezTo>
                  <a:cubicBezTo>
                    <a:pt x="1185" y="2398"/>
                    <a:pt x="1287" y="2465"/>
                    <a:pt x="1387" y="2465"/>
                  </a:cubicBezTo>
                  <a:cubicBezTo>
                    <a:pt x="1488" y="2465"/>
                    <a:pt x="1587" y="2398"/>
                    <a:pt x="1587" y="2266"/>
                  </a:cubicBezTo>
                  <a:cubicBezTo>
                    <a:pt x="1599" y="1954"/>
                    <a:pt x="1623" y="1641"/>
                    <a:pt x="1647" y="1317"/>
                  </a:cubicBezTo>
                  <a:cubicBezTo>
                    <a:pt x="2140" y="1329"/>
                    <a:pt x="2633" y="1329"/>
                    <a:pt x="3126" y="1341"/>
                  </a:cubicBezTo>
                  <a:cubicBezTo>
                    <a:pt x="3427" y="1341"/>
                    <a:pt x="3427" y="872"/>
                    <a:pt x="3126" y="872"/>
                  </a:cubicBezTo>
                  <a:cubicBezTo>
                    <a:pt x="2633" y="872"/>
                    <a:pt x="2152" y="884"/>
                    <a:pt x="1659" y="896"/>
                  </a:cubicBezTo>
                  <a:cubicBezTo>
                    <a:pt x="1659" y="667"/>
                    <a:pt x="1647" y="451"/>
                    <a:pt x="1623" y="235"/>
                  </a:cubicBezTo>
                  <a:cubicBezTo>
                    <a:pt x="1605" y="78"/>
                    <a:pt x="1497" y="0"/>
                    <a:pt x="13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113" name="Google Shape;33;p2"/>
            <p:cNvSpPr/>
            <p:nvPr/>
          </p:nvSpPr>
          <p:spPr>
            <a:xfrm>
              <a:off x="8590192" y="950100"/>
              <a:ext cx="206708" cy="175239"/>
            </a:xfrm>
            <a:custGeom>
              <a:avLst/>
              <a:gdLst/>
              <a:ahLst/>
              <a:cxnLst/>
              <a:rect l="l" t="t" r="r" b="b"/>
              <a:pathLst>
                <a:path w="3015" h="2556" extrusionOk="0">
                  <a:moveTo>
                    <a:pt x="1413" y="1"/>
                  </a:moveTo>
                  <a:cubicBezTo>
                    <a:pt x="1278" y="1"/>
                    <a:pt x="1142" y="94"/>
                    <a:pt x="1118" y="280"/>
                  </a:cubicBezTo>
                  <a:cubicBezTo>
                    <a:pt x="1094" y="485"/>
                    <a:pt x="1094" y="701"/>
                    <a:pt x="1094" y="930"/>
                  </a:cubicBezTo>
                  <a:cubicBezTo>
                    <a:pt x="806" y="930"/>
                    <a:pt x="529" y="942"/>
                    <a:pt x="253" y="954"/>
                  </a:cubicBezTo>
                  <a:cubicBezTo>
                    <a:pt x="0" y="966"/>
                    <a:pt x="0" y="1338"/>
                    <a:pt x="253" y="1350"/>
                  </a:cubicBezTo>
                  <a:cubicBezTo>
                    <a:pt x="541" y="1362"/>
                    <a:pt x="818" y="1374"/>
                    <a:pt x="1106" y="1386"/>
                  </a:cubicBezTo>
                  <a:cubicBezTo>
                    <a:pt x="1118" y="1699"/>
                    <a:pt x="1154" y="2011"/>
                    <a:pt x="1166" y="2312"/>
                  </a:cubicBezTo>
                  <a:cubicBezTo>
                    <a:pt x="1179" y="2474"/>
                    <a:pt x="1296" y="2555"/>
                    <a:pt x="1413" y="2555"/>
                  </a:cubicBezTo>
                  <a:cubicBezTo>
                    <a:pt x="1530" y="2555"/>
                    <a:pt x="1647" y="2474"/>
                    <a:pt x="1659" y="2312"/>
                  </a:cubicBezTo>
                  <a:cubicBezTo>
                    <a:pt x="1683" y="2023"/>
                    <a:pt x="1707" y="1711"/>
                    <a:pt x="1731" y="1398"/>
                  </a:cubicBezTo>
                  <a:cubicBezTo>
                    <a:pt x="2044" y="1398"/>
                    <a:pt x="2369" y="1410"/>
                    <a:pt x="2693" y="1410"/>
                  </a:cubicBezTo>
                  <a:cubicBezTo>
                    <a:pt x="2697" y="1411"/>
                    <a:pt x="2700" y="1411"/>
                    <a:pt x="2704" y="1411"/>
                  </a:cubicBezTo>
                  <a:cubicBezTo>
                    <a:pt x="3014" y="1411"/>
                    <a:pt x="3014" y="893"/>
                    <a:pt x="2704" y="893"/>
                  </a:cubicBezTo>
                  <a:cubicBezTo>
                    <a:pt x="2700" y="893"/>
                    <a:pt x="2697" y="893"/>
                    <a:pt x="2693" y="893"/>
                  </a:cubicBezTo>
                  <a:lnTo>
                    <a:pt x="1743" y="905"/>
                  </a:lnTo>
                  <a:cubicBezTo>
                    <a:pt x="1743" y="689"/>
                    <a:pt x="1731" y="485"/>
                    <a:pt x="1707" y="280"/>
                  </a:cubicBezTo>
                  <a:cubicBezTo>
                    <a:pt x="1683" y="94"/>
                    <a:pt x="1548" y="1"/>
                    <a:pt x="141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114" name="Google Shape;34;p2"/>
            <p:cNvSpPr/>
            <p:nvPr/>
          </p:nvSpPr>
          <p:spPr>
            <a:xfrm>
              <a:off x="8948349" y="951128"/>
              <a:ext cx="220763" cy="195190"/>
            </a:xfrm>
            <a:custGeom>
              <a:avLst/>
              <a:gdLst/>
              <a:ahLst/>
              <a:cxnLst/>
              <a:rect l="l" t="t" r="r" b="b"/>
              <a:pathLst>
                <a:path w="3220" h="2847" extrusionOk="0">
                  <a:moveTo>
                    <a:pt x="1782" y="1"/>
                  </a:moveTo>
                  <a:cubicBezTo>
                    <a:pt x="1668" y="1"/>
                    <a:pt x="1558" y="62"/>
                    <a:pt x="1520" y="205"/>
                  </a:cubicBezTo>
                  <a:cubicBezTo>
                    <a:pt x="1436" y="482"/>
                    <a:pt x="1376" y="758"/>
                    <a:pt x="1316" y="1035"/>
                  </a:cubicBezTo>
                  <a:cubicBezTo>
                    <a:pt x="967" y="987"/>
                    <a:pt x="619" y="951"/>
                    <a:pt x="270" y="903"/>
                  </a:cubicBezTo>
                  <a:cubicBezTo>
                    <a:pt x="263" y="902"/>
                    <a:pt x="257" y="901"/>
                    <a:pt x="250" y="901"/>
                  </a:cubicBezTo>
                  <a:cubicBezTo>
                    <a:pt x="50" y="901"/>
                    <a:pt x="1" y="1252"/>
                    <a:pt x="222" y="1287"/>
                  </a:cubicBezTo>
                  <a:cubicBezTo>
                    <a:pt x="559" y="1347"/>
                    <a:pt x="895" y="1395"/>
                    <a:pt x="1232" y="1455"/>
                  </a:cubicBezTo>
                  <a:cubicBezTo>
                    <a:pt x="1148" y="1816"/>
                    <a:pt x="1075" y="2189"/>
                    <a:pt x="1003" y="2549"/>
                  </a:cubicBezTo>
                  <a:cubicBezTo>
                    <a:pt x="967" y="2731"/>
                    <a:pt x="1106" y="2846"/>
                    <a:pt x="1240" y="2846"/>
                  </a:cubicBezTo>
                  <a:cubicBezTo>
                    <a:pt x="1328" y="2846"/>
                    <a:pt x="1415" y="2796"/>
                    <a:pt x="1448" y="2682"/>
                  </a:cubicBezTo>
                  <a:cubicBezTo>
                    <a:pt x="1556" y="2297"/>
                    <a:pt x="1677" y="1924"/>
                    <a:pt x="1785" y="1540"/>
                  </a:cubicBezTo>
                  <a:cubicBezTo>
                    <a:pt x="2121" y="1600"/>
                    <a:pt x="2470" y="1648"/>
                    <a:pt x="2806" y="1708"/>
                  </a:cubicBezTo>
                  <a:cubicBezTo>
                    <a:pt x="2826" y="1711"/>
                    <a:pt x="2845" y="1713"/>
                    <a:pt x="2863" y="1713"/>
                  </a:cubicBezTo>
                  <a:cubicBezTo>
                    <a:pt x="3174" y="1713"/>
                    <a:pt x="3219" y="1249"/>
                    <a:pt x="2879" y="1215"/>
                  </a:cubicBezTo>
                  <a:cubicBezTo>
                    <a:pt x="2554" y="1179"/>
                    <a:pt x="2229" y="1143"/>
                    <a:pt x="1905" y="1095"/>
                  </a:cubicBezTo>
                  <a:cubicBezTo>
                    <a:pt x="1965" y="854"/>
                    <a:pt x="2025" y="614"/>
                    <a:pt x="2085" y="362"/>
                  </a:cubicBezTo>
                  <a:cubicBezTo>
                    <a:pt x="2136" y="144"/>
                    <a:pt x="1955" y="1"/>
                    <a:pt x="178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115" name="Google Shape;35;p2"/>
            <p:cNvSpPr/>
            <p:nvPr/>
          </p:nvSpPr>
          <p:spPr>
            <a:xfrm>
              <a:off x="8333846" y="1170588"/>
              <a:ext cx="256414" cy="191282"/>
            </a:xfrm>
            <a:custGeom>
              <a:avLst/>
              <a:gdLst/>
              <a:ahLst/>
              <a:cxnLst/>
              <a:rect l="l" t="t" r="r" b="b"/>
              <a:pathLst>
                <a:path w="3740" h="2790" extrusionOk="0">
                  <a:moveTo>
                    <a:pt x="1666" y="1"/>
                  </a:moveTo>
                  <a:cubicBezTo>
                    <a:pt x="1534" y="1"/>
                    <a:pt x="1401" y="88"/>
                    <a:pt x="1395" y="262"/>
                  </a:cubicBezTo>
                  <a:cubicBezTo>
                    <a:pt x="1383" y="370"/>
                    <a:pt x="1383" y="478"/>
                    <a:pt x="1383" y="587"/>
                  </a:cubicBezTo>
                  <a:cubicBezTo>
                    <a:pt x="987" y="599"/>
                    <a:pt x="590" y="623"/>
                    <a:pt x="217" y="683"/>
                  </a:cubicBezTo>
                  <a:cubicBezTo>
                    <a:pt x="1" y="707"/>
                    <a:pt x="1" y="983"/>
                    <a:pt x="217" y="1007"/>
                  </a:cubicBezTo>
                  <a:cubicBezTo>
                    <a:pt x="590" y="1055"/>
                    <a:pt x="987" y="1079"/>
                    <a:pt x="1383" y="1091"/>
                  </a:cubicBezTo>
                  <a:cubicBezTo>
                    <a:pt x="1395" y="1596"/>
                    <a:pt x="1431" y="2089"/>
                    <a:pt x="1455" y="2582"/>
                  </a:cubicBezTo>
                  <a:cubicBezTo>
                    <a:pt x="1461" y="2720"/>
                    <a:pt x="1564" y="2789"/>
                    <a:pt x="1666" y="2789"/>
                  </a:cubicBezTo>
                  <a:cubicBezTo>
                    <a:pt x="1768" y="2789"/>
                    <a:pt x="1870" y="2720"/>
                    <a:pt x="1876" y="2582"/>
                  </a:cubicBezTo>
                  <a:cubicBezTo>
                    <a:pt x="1900" y="2101"/>
                    <a:pt x="1936" y="1596"/>
                    <a:pt x="1948" y="1103"/>
                  </a:cubicBezTo>
                  <a:cubicBezTo>
                    <a:pt x="2441" y="1103"/>
                    <a:pt x="2934" y="1091"/>
                    <a:pt x="3415" y="1091"/>
                  </a:cubicBezTo>
                  <a:cubicBezTo>
                    <a:pt x="3419" y="1092"/>
                    <a:pt x="3422" y="1092"/>
                    <a:pt x="3426" y="1092"/>
                  </a:cubicBezTo>
                  <a:cubicBezTo>
                    <a:pt x="3739" y="1092"/>
                    <a:pt x="3736" y="587"/>
                    <a:pt x="3415" y="587"/>
                  </a:cubicBezTo>
                  <a:lnTo>
                    <a:pt x="1948" y="587"/>
                  </a:lnTo>
                  <a:cubicBezTo>
                    <a:pt x="1948" y="478"/>
                    <a:pt x="1948" y="370"/>
                    <a:pt x="1936" y="262"/>
                  </a:cubicBezTo>
                  <a:cubicBezTo>
                    <a:pt x="1930" y="88"/>
                    <a:pt x="1798" y="1"/>
                    <a:pt x="16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116" name="Google Shape;36;p2"/>
            <p:cNvSpPr/>
            <p:nvPr/>
          </p:nvSpPr>
          <p:spPr>
            <a:xfrm>
              <a:off x="8712160" y="1192870"/>
              <a:ext cx="234955" cy="169206"/>
            </a:xfrm>
            <a:custGeom>
              <a:avLst/>
              <a:gdLst/>
              <a:ahLst/>
              <a:cxnLst/>
              <a:rect l="l" t="t" r="r" b="b"/>
              <a:pathLst>
                <a:path w="3427" h="2468" extrusionOk="0">
                  <a:moveTo>
                    <a:pt x="1387" y="0"/>
                  </a:moveTo>
                  <a:cubicBezTo>
                    <a:pt x="1278" y="0"/>
                    <a:pt x="1167" y="75"/>
                    <a:pt x="1143" y="225"/>
                  </a:cubicBezTo>
                  <a:cubicBezTo>
                    <a:pt x="1119" y="454"/>
                    <a:pt x="1106" y="670"/>
                    <a:pt x="1119" y="911"/>
                  </a:cubicBezTo>
                  <a:cubicBezTo>
                    <a:pt x="818" y="911"/>
                    <a:pt x="517" y="923"/>
                    <a:pt x="217" y="923"/>
                  </a:cubicBezTo>
                  <a:cubicBezTo>
                    <a:pt x="1" y="935"/>
                    <a:pt x="1" y="1271"/>
                    <a:pt x="217" y="1271"/>
                  </a:cubicBezTo>
                  <a:cubicBezTo>
                    <a:pt x="517" y="1283"/>
                    <a:pt x="830" y="1295"/>
                    <a:pt x="1131" y="1295"/>
                  </a:cubicBezTo>
                  <a:cubicBezTo>
                    <a:pt x="1143" y="1620"/>
                    <a:pt x="1167" y="1944"/>
                    <a:pt x="1179" y="2269"/>
                  </a:cubicBezTo>
                  <a:cubicBezTo>
                    <a:pt x="1185" y="2401"/>
                    <a:pt x="1287" y="2467"/>
                    <a:pt x="1387" y="2467"/>
                  </a:cubicBezTo>
                  <a:cubicBezTo>
                    <a:pt x="1488" y="2467"/>
                    <a:pt x="1587" y="2401"/>
                    <a:pt x="1587" y="2269"/>
                  </a:cubicBezTo>
                  <a:cubicBezTo>
                    <a:pt x="1599" y="1957"/>
                    <a:pt x="1623" y="1632"/>
                    <a:pt x="1647" y="1307"/>
                  </a:cubicBezTo>
                  <a:cubicBezTo>
                    <a:pt x="2140" y="1319"/>
                    <a:pt x="2633" y="1331"/>
                    <a:pt x="3126" y="1331"/>
                  </a:cubicBezTo>
                  <a:cubicBezTo>
                    <a:pt x="3130" y="1332"/>
                    <a:pt x="3133" y="1332"/>
                    <a:pt x="3137" y="1332"/>
                  </a:cubicBezTo>
                  <a:cubicBezTo>
                    <a:pt x="3426" y="1332"/>
                    <a:pt x="3423" y="863"/>
                    <a:pt x="3126" y="863"/>
                  </a:cubicBezTo>
                  <a:cubicBezTo>
                    <a:pt x="2633" y="875"/>
                    <a:pt x="2152" y="887"/>
                    <a:pt x="1659" y="887"/>
                  </a:cubicBezTo>
                  <a:cubicBezTo>
                    <a:pt x="1659" y="670"/>
                    <a:pt x="1647" y="442"/>
                    <a:pt x="1623" y="225"/>
                  </a:cubicBezTo>
                  <a:cubicBezTo>
                    <a:pt x="1605" y="75"/>
                    <a:pt x="1497" y="0"/>
                    <a:pt x="13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117" name="Google Shape;37;p2"/>
            <p:cNvSpPr/>
            <p:nvPr/>
          </p:nvSpPr>
          <p:spPr>
            <a:xfrm rot="-5564026">
              <a:off x="8888536" y="1560003"/>
              <a:ext cx="264644" cy="134996"/>
            </a:xfrm>
            <a:custGeom>
              <a:avLst/>
              <a:gdLst/>
              <a:ahLst/>
              <a:cxnLst/>
              <a:rect l="l" t="t" r="r" b="b"/>
              <a:pathLst>
                <a:path w="3860" h="1969" extrusionOk="0">
                  <a:moveTo>
                    <a:pt x="1879" y="0"/>
                  </a:moveTo>
                  <a:cubicBezTo>
                    <a:pt x="1814" y="0"/>
                    <a:pt x="1746" y="25"/>
                    <a:pt x="1683" y="81"/>
                  </a:cubicBezTo>
                  <a:cubicBezTo>
                    <a:pt x="1563" y="189"/>
                    <a:pt x="1491" y="333"/>
                    <a:pt x="1443" y="478"/>
                  </a:cubicBezTo>
                  <a:cubicBezTo>
                    <a:pt x="1046" y="454"/>
                    <a:pt x="661" y="430"/>
                    <a:pt x="265" y="405"/>
                  </a:cubicBezTo>
                  <a:cubicBezTo>
                    <a:pt x="60" y="405"/>
                    <a:pt x="0" y="754"/>
                    <a:pt x="216" y="778"/>
                  </a:cubicBezTo>
                  <a:cubicBezTo>
                    <a:pt x="601" y="838"/>
                    <a:pt x="974" y="886"/>
                    <a:pt x="1358" y="934"/>
                  </a:cubicBezTo>
                  <a:cubicBezTo>
                    <a:pt x="1358" y="983"/>
                    <a:pt x="1346" y="1031"/>
                    <a:pt x="1346" y="1079"/>
                  </a:cubicBezTo>
                  <a:cubicBezTo>
                    <a:pt x="1346" y="1331"/>
                    <a:pt x="1370" y="1692"/>
                    <a:pt x="1587" y="1836"/>
                  </a:cubicBezTo>
                  <a:lnTo>
                    <a:pt x="1587" y="1848"/>
                  </a:lnTo>
                  <a:cubicBezTo>
                    <a:pt x="1626" y="1931"/>
                    <a:pt x="1700" y="1968"/>
                    <a:pt x="1771" y="1968"/>
                  </a:cubicBezTo>
                  <a:cubicBezTo>
                    <a:pt x="1875" y="1968"/>
                    <a:pt x="1971" y="1888"/>
                    <a:pt x="1935" y="1752"/>
                  </a:cubicBezTo>
                  <a:cubicBezTo>
                    <a:pt x="1935" y="1752"/>
                    <a:pt x="1935" y="1740"/>
                    <a:pt x="1923" y="1728"/>
                  </a:cubicBezTo>
                  <a:cubicBezTo>
                    <a:pt x="2008" y="1560"/>
                    <a:pt x="1947" y="1379"/>
                    <a:pt x="1960" y="1175"/>
                  </a:cubicBezTo>
                  <a:cubicBezTo>
                    <a:pt x="1960" y="1115"/>
                    <a:pt x="1972" y="1055"/>
                    <a:pt x="1984" y="1007"/>
                  </a:cubicBezTo>
                  <a:cubicBezTo>
                    <a:pt x="2452" y="1055"/>
                    <a:pt x="2921" y="1103"/>
                    <a:pt x="3390" y="1175"/>
                  </a:cubicBezTo>
                  <a:cubicBezTo>
                    <a:pt x="3413" y="1179"/>
                    <a:pt x="3434" y="1181"/>
                    <a:pt x="3455" y="1181"/>
                  </a:cubicBezTo>
                  <a:cubicBezTo>
                    <a:pt x="3807" y="1181"/>
                    <a:pt x="3860" y="633"/>
                    <a:pt x="3462" y="622"/>
                  </a:cubicBezTo>
                  <a:cubicBezTo>
                    <a:pt x="3017" y="610"/>
                    <a:pt x="2573" y="574"/>
                    <a:pt x="2128" y="538"/>
                  </a:cubicBezTo>
                  <a:cubicBezTo>
                    <a:pt x="2140" y="478"/>
                    <a:pt x="2152" y="430"/>
                    <a:pt x="2164" y="369"/>
                  </a:cubicBezTo>
                  <a:cubicBezTo>
                    <a:pt x="2199" y="169"/>
                    <a:pt x="2050" y="0"/>
                    <a:pt x="18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118" name="Google Shape;38;p2"/>
            <p:cNvSpPr/>
            <p:nvPr/>
          </p:nvSpPr>
          <p:spPr>
            <a:xfrm>
              <a:off x="8590192" y="950100"/>
              <a:ext cx="206708" cy="175239"/>
            </a:xfrm>
            <a:custGeom>
              <a:avLst/>
              <a:gdLst/>
              <a:ahLst/>
              <a:cxnLst/>
              <a:rect l="l" t="t" r="r" b="b"/>
              <a:pathLst>
                <a:path w="3015" h="2556" extrusionOk="0">
                  <a:moveTo>
                    <a:pt x="1413" y="1"/>
                  </a:moveTo>
                  <a:cubicBezTo>
                    <a:pt x="1278" y="1"/>
                    <a:pt x="1142" y="94"/>
                    <a:pt x="1118" y="280"/>
                  </a:cubicBezTo>
                  <a:cubicBezTo>
                    <a:pt x="1094" y="485"/>
                    <a:pt x="1094" y="701"/>
                    <a:pt x="1094" y="930"/>
                  </a:cubicBezTo>
                  <a:cubicBezTo>
                    <a:pt x="806" y="930"/>
                    <a:pt x="529" y="942"/>
                    <a:pt x="253" y="954"/>
                  </a:cubicBezTo>
                  <a:cubicBezTo>
                    <a:pt x="0" y="966"/>
                    <a:pt x="0" y="1338"/>
                    <a:pt x="253" y="1350"/>
                  </a:cubicBezTo>
                  <a:cubicBezTo>
                    <a:pt x="541" y="1362"/>
                    <a:pt x="818" y="1374"/>
                    <a:pt x="1106" y="1386"/>
                  </a:cubicBezTo>
                  <a:cubicBezTo>
                    <a:pt x="1118" y="1699"/>
                    <a:pt x="1154" y="2011"/>
                    <a:pt x="1166" y="2312"/>
                  </a:cubicBezTo>
                  <a:cubicBezTo>
                    <a:pt x="1179" y="2474"/>
                    <a:pt x="1296" y="2555"/>
                    <a:pt x="1413" y="2555"/>
                  </a:cubicBezTo>
                  <a:cubicBezTo>
                    <a:pt x="1530" y="2555"/>
                    <a:pt x="1647" y="2474"/>
                    <a:pt x="1659" y="2312"/>
                  </a:cubicBezTo>
                  <a:cubicBezTo>
                    <a:pt x="1683" y="2023"/>
                    <a:pt x="1707" y="1711"/>
                    <a:pt x="1731" y="1398"/>
                  </a:cubicBezTo>
                  <a:cubicBezTo>
                    <a:pt x="2044" y="1398"/>
                    <a:pt x="2369" y="1410"/>
                    <a:pt x="2693" y="1410"/>
                  </a:cubicBezTo>
                  <a:cubicBezTo>
                    <a:pt x="2697" y="1411"/>
                    <a:pt x="2700" y="1411"/>
                    <a:pt x="2704" y="1411"/>
                  </a:cubicBezTo>
                  <a:cubicBezTo>
                    <a:pt x="3014" y="1411"/>
                    <a:pt x="3014" y="893"/>
                    <a:pt x="2704" y="893"/>
                  </a:cubicBezTo>
                  <a:cubicBezTo>
                    <a:pt x="2700" y="893"/>
                    <a:pt x="2697" y="893"/>
                    <a:pt x="2693" y="893"/>
                  </a:cubicBezTo>
                  <a:lnTo>
                    <a:pt x="1743" y="905"/>
                  </a:lnTo>
                  <a:cubicBezTo>
                    <a:pt x="1743" y="689"/>
                    <a:pt x="1731" y="485"/>
                    <a:pt x="1707" y="280"/>
                  </a:cubicBezTo>
                  <a:cubicBezTo>
                    <a:pt x="1683" y="94"/>
                    <a:pt x="1548" y="1"/>
                    <a:pt x="141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119" name="Google Shape;39;p2"/>
            <p:cNvSpPr/>
            <p:nvPr/>
          </p:nvSpPr>
          <p:spPr>
            <a:xfrm>
              <a:off x="8948349" y="951128"/>
              <a:ext cx="220763" cy="195190"/>
            </a:xfrm>
            <a:custGeom>
              <a:avLst/>
              <a:gdLst/>
              <a:ahLst/>
              <a:cxnLst/>
              <a:rect l="l" t="t" r="r" b="b"/>
              <a:pathLst>
                <a:path w="3220" h="2847" extrusionOk="0">
                  <a:moveTo>
                    <a:pt x="1782" y="1"/>
                  </a:moveTo>
                  <a:cubicBezTo>
                    <a:pt x="1668" y="1"/>
                    <a:pt x="1558" y="62"/>
                    <a:pt x="1520" y="205"/>
                  </a:cubicBezTo>
                  <a:cubicBezTo>
                    <a:pt x="1436" y="482"/>
                    <a:pt x="1376" y="758"/>
                    <a:pt x="1316" y="1035"/>
                  </a:cubicBezTo>
                  <a:cubicBezTo>
                    <a:pt x="967" y="987"/>
                    <a:pt x="619" y="951"/>
                    <a:pt x="270" y="903"/>
                  </a:cubicBezTo>
                  <a:cubicBezTo>
                    <a:pt x="263" y="902"/>
                    <a:pt x="257" y="901"/>
                    <a:pt x="250" y="901"/>
                  </a:cubicBezTo>
                  <a:cubicBezTo>
                    <a:pt x="50" y="901"/>
                    <a:pt x="1" y="1252"/>
                    <a:pt x="222" y="1287"/>
                  </a:cubicBezTo>
                  <a:cubicBezTo>
                    <a:pt x="559" y="1347"/>
                    <a:pt x="895" y="1395"/>
                    <a:pt x="1232" y="1455"/>
                  </a:cubicBezTo>
                  <a:cubicBezTo>
                    <a:pt x="1148" y="1816"/>
                    <a:pt x="1075" y="2189"/>
                    <a:pt x="1003" y="2549"/>
                  </a:cubicBezTo>
                  <a:cubicBezTo>
                    <a:pt x="967" y="2731"/>
                    <a:pt x="1106" y="2846"/>
                    <a:pt x="1240" y="2846"/>
                  </a:cubicBezTo>
                  <a:cubicBezTo>
                    <a:pt x="1328" y="2846"/>
                    <a:pt x="1415" y="2796"/>
                    <a:pt x="1448" y="2682"/>
                  </a:cubicBezTo>
                  <a:cubicBezTo>
                    <a:pt x="1556" y="2297"/>
                    <a:pt x="1677" y="1924"/>
                    <a:pt x="1785" y="1540"/>
                  </a:cubicBezTo>
                  <a:cubicBezTo>
                    <a:pt x="2121" y="1600"/>
                    <a:pt x="2470" y="1648"/>
                    <a:pt x="2806" y="1708"/>
                  </a:cubicBezTo>
                  <a:cubicBezTo>
                    <a:pt x="2826" y="1711"/>
                    <a:pt x="2845" y="1713"/>
                    <a:pt x="2863" y="1713"/>
                  </a:cubicBezTo>
                  <a:cubicBezTo>
                    <a:pt x="3174" y="1713"/>
                    <a:pt x="3219" y="1249"/>
                    <a:pt x="2879" y="1215"/>
                  </a:cubicBezTo>
                  <a:cubicBezTo>
                    <a:pt x="2554" y="1179"/>
                    <a:pt x="2229" y="1143"/>
                    <a:pt x="1905" y="1095"/>
                  </a:cubicBezTo>
                  <a:cubicBezTo>
                    <a:pt x="1965" y="854"/>
                    <a:pt x="2025" y="614"/>
                    <a:pt x="2085" y="362"/>
                  </a:cubicBezTo>
                  <a:cubicBezTo>
                    <a:pt x="2136" y="144"/>
                    <a:pt x="1955" y="1"/>
                    <a:pt x="178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120" name="Google Shape;40;p2"/>
            <p:cNvSpPr/>
            <p:nvPr/>
          </p:nvSpPr>
          <p:spPr>
            <a:xfrm>
              <a:off x="8333846" y="1170588"/>
              <a:ext cx="256414" cy="191282"/>
            </a:xfrm>
            <a:custGeom>
              <a:avLst/>
              <a:gdLst/>
              <a:ahLst/>
              <a:cxnLst/>
              <a:rect l="l" t="t" r="r" b="b"/>
              <a:pathLst>
                <a:path w="3740" h="2790" extrusionOk="0">
                  <a:moveTo>
                    <a:pt x="1666" y="1"/>
                  </a:moveTo>
                  <a:cubicBezTo>
                    <a:pt x="1534" y="1"/>
                    <a:pt x="1401" y="88"/>
                    <a:pt x="1395" y="262"/>
                  </a:cubicBezTo>
                  <a:cubicBezTo>
                    <a:pt x="1383" y="370"/>
                    <a:pt x="1383" y="478"/>
                    <a:pt x="1383" y="587"/>
                  </a:cubicBezTo>
                  <a:cubicBezTo>
                    <a:pt x="987" y="599"/>
                    <a:pt x="590" y="623"/>
                    <a:pt x="217" y="683"/>
                  </a:cubicBezTo>
                  <a:cubicBezTo>
                    <a:pt x="1" y="707"/>
                    <a:pt x="1" y="983"/>
                    <a:pt x="217" y="1007"/>
                  </a:cubicBezTo>
                  <a:cubicBezTo>
                    <a:pt x="590" y="1055"/>
                    <a:pt x="987" y="1079"/>
                    <a:pt x="1383" y="1091"/>
                  </a:cubicBezTo>
                  <a:cubicBezTo>
                    <a:pt x="1395" y="1596"/>
                    <a:pt x="1431" y="2089"/>
                    <a:pt x="1455" y="2582"/>
                  </a:cubicBezTo>
                  <a:cubicBezTo>
                    <a:pt x="1461" y="2720"/>
                    <a:pt x="1564" y="2789"/>
                    <a:pt x="1666" y="2789"/>
                  </a:cubicBezTo>
                  <a:cubicBezTo>
                    <a:pt x="1768" y="2789"/>
                    <a:pt x="1870" y="2720"/>
                    <a:pt x="1876" y="2582"/>
                  </a:cubicBezTo>
                  <a:cubicBezTo>
                    <a:pt x="1900" y="2101"/>
                    <a:pt x="1936" y="1596"/>
                    <a:pt x="1948" y="1103"/>
                  </a:cubicBezTo>
                  <a:cubicBezTo>
                    <a:pt x="2441" y="1103"/>
                    <a:pt x="2934" y="1091"/>
                    <a:pt x="3415" y="1091"/>
                  </a:cubicBezTo>
                  <a:cubicBezTo>
                    <a:pt x="3419" y="1092"/>
                    <a:pt x="3422" y="1092"/>
                    <a:pt x="3426" y="1092"/>
                  </a:cubicBezTo>
                  <a:cubicBezTo>
                    <a:pt x="3739" y="1092"/>
                    <a:pt x="3736" y="587"/>
                    <a:pt x="3415" y="587"/>
                  </a:cubicBezTo>
                  <a:lnTo>
                    <a:pt x="1948" y="587"/>
                  </a:lnTo>
                  <a:cubicBezTo>
                    <a:pt x="1948" y="478"/>
                    <a:pt x="1948" y="370"/>
                    <a:pt x="1936" y="262"/>
                  </a:cubicBezTo>
                  <a:cubicBezTo>
                    <a:pt x="1930" y="88"/>
                    <a:pt x="1798" y="1"/>
                    <a:pt x="16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121" name="Google Shape;41;p2"/>
            <p:cNvSpPr/>
            <p:nvPr/>
          </p:nvSpPr>
          <p:spPr>
            <a:xfrm>
              <a:off x="7712488" y="520025"/>
              <a:ext cx="264847" cy="135337"/>
            </a:xfrm>
            <a:custGeom>
              <a:avLst/>
              <a:gdLst/>
              <a:ahLst/>
              <a:cxnLst/>
              <a:rect l="l" t="t" r="r" b="b"/>
              <a:pathLst>
                <a:path w="3863" h="1974" extrusionOk="0">
                  <a:moveTo>
                    <a:pt x="1881" y="0"/>
                  </a:moveTo>
                  <a:cubicBezTo>
                    <a:pt x="1815" y="0"/>
                    <a:pt x="1746" y="26"/>
                    <a:pt x="1683" y="86"/>
                  </a:cubicBezTo>
                  <a:cubicBezTo>
                    <a:pt x="1563" y="194"/>
                    <a:pt x="1491" y="339"/>
                    <a:pt x="1443" y="483"/>
                  </a:cubicBezTo>
                  <a:cubicBezTo>
                    <a:pt x="1046" y="459"/>
                    <a:pt x="661" y="423"/>
                    <a:pt x="265" y="411"/>
                  </a:cubicBezTo>
                  <a:cubicBezTo>
                    <a:pt x="60" y="411"/>
                    <a:pt x="0" y="747"/>
                    <a:pt x="216" y="783"/>
                  </a:cubicBezTo>
                  <a:cubicBezTo>
                    <a:pt x="601" y="843"/>
                    <a:pt x="974" y="892"/>
                    <a:pt x="1358" y="928"/>
                  </a:cubicBezTo>
                  <a:cubicBezTo>
                    <a:pt x="1358" y="988"/>
                    <a:pt x="1346" y="1036"/>
                    <a:pt x="1346" y="1084"/>
                  </a:cubicBezTo>
                  <a:cubicBezTo>
                    <a:pt x="1346" y="1336"/>
                    <a:pt x="1370" y="1685"/>
                    <a:pt x="1587" y="1841"/>
                  </a:cubicBezTo>
                  <a:lnTo>
                    <a:pt x="1587" y="1853"/>
                  </a:lnTo>
                  <a:cubicBezTo>
                    <a:pt x="1626" y="1936"/>
                    <a:pt x="1700" y="1973"/>
                    <a:pt x="1771" y="1973"/>
                  </a:cubicBezTo>
                  <a:cubicBezTo>
                    <a:pt x="1875" y="1973"/>
                    <a:pt x="1971" y="1893"/>
                    <a:pt x="1935" y="1757"/>
                  </a:cubicBezTo>
                  <a:cubicBezTo>
                    <a:pt x="1935" y="1745"/>
                    <a:pt x="1935" y="1745"/>
                    <a:pt x="1923" y="1733"/>
                  </a:cubicBezTo>
                  <a:cubicBezTo>
                    <a:pt x="2008" y="1565"/>
                    <a:pt x="1947" y="1372"/>
                    <a:pt x="1960" y="1180"/>
                  </a:cubicBezTo>
                  <a:cubicBezTo>
                    <a:pt x="1960" y="1120"/>
                    <a:pt x="1972" y="1060"/>
                    <a:pt x="1984" y="1000"/>
                  </a:cubicBezTo>
                  <a:cubicBezTo>
                    <a:pt x="2452" y="1060"/>
                    <a:pt x="2921" y="1108"/>
                    <a:pt x="3390" y="1180"/>
                  </a:cubicBezTo>
                  <a:cubicBezTo>
                    <a:pt x="3409" y="1183"/>
                    <a:pt x="3428" y="1184"/>
                    <a:pt x="3446" y="1184"/>
                  </a:cubicBezTo>
                  <a:cubicBezTo>
                    <a:pt x="3806" y="1184"/>
                    <a:pt x="3863" y="638"/>
                    <a:pt x="3462" y="627"/>
                  </a:cubicBezTo>
                  <a:cubicBezTo>
                    <a:pt x="3017" y="603"/>
                    <a:pt x="2573" y="579"/>
                    <a:pt x="2128" y="543"/>
                  </a:cubicBezTo>
                  <a:cubicBezTo>
                    <a:pt x="2140" y="483"/>
                    <a:pt x="2152" y="423"/>
                    <a:pt x="2164" y="375"/>
                  </a:cubicBezTo>
                  <a:cubicBezTo>
                    <a:pt x="2199" y="175"/>
                    <a:pt x="2051" y="0"/>
                    <a:pt x="188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122" name="Google Shape;42;p2"/>
            <p:cNvSpPr/>
            <p:nvPr/>
          </p:nvSpPr>
          <p:spPr>
            <a:xfrm>
              <a:off x="7466088" y="287780"/>
              <a:ext cx="264642" cy="134995"/>
            </a:xfrm>
            <a:custGeom>
              <a:avLst/>
              <a:gdLst/>
              <a:ahLst/>
              <a:cxnLst/>
              <a:rect l="l" t="t" r="r" b="b"/>
              <a:pathLst>
                <a:path w="3860" h="1969" extrusionOk="0">
                  <a:moveTo>
                    <a:pt x="1879" y="0"/>
                  </a:moveTo>
                  <a:cubicBezTo>
                    <a:pt x="1814" y="0"/>
                    <a:pt x="1746" y="25"/>
                    <a:pt x="1683" y="81"/>
                  </a:cubicBezTo>
                  <a:cubicBezTo>
                    <a:pt x="1563" y="189"/>
                    <a:pt x="1491" y="333"/>
                    <a:pt x="1443" y="478"/>
                  </a:cubicBezTo>
                  <a:cubicBezTo>
                    <a:pt x="1046" y="454"/>
                    <a:pt x="661" y="430"/>
                    <a:pt x="265" y="405"/>
                  </a:cubicBezTo>
                  <a:cubicBezTo>
                    <a:pt x="60" y="405"/>
                    <a:pt x="0" y="754"/>
                    <a:pt x="216" y="778"/>
                  </a:cubicBezTo>
                  <a:cubicBezTo>
                    <a:pt x="601" y="838"/>
                    <a:pt x="974" y="886"/>
                    <a:pt x="1358" y="934"/>
                  </a:cubicBezTo>
                  <a:cubicBezTo>
                    <a:pt x="1358" y="983"/>
                    <a:pt x="1346" y="1031"/>
                    <a:pt x="1346" y="1079"/>
                  </a:cubicBezTo>
                  <a:cubicBezTo>
                    <a:pt x="1346" y="1331"/>
                    <a:pt x="1370" y="1692"/>
                    <a:pt x="1587" y="1836"/>
                  </a:cubicBezTo>
                  <a:lnTo>
                    <a:pt x="1587" y="1848"/>
                  </a:lnTo>
                  <a:cubicBezTo>
                    <a:pt x="1626" y="1931"/>
                    <a:pt x="1700" y="1968"/>
                    <a:pt x="1771" y="1968"/>
                  </a:cubicBezTo>
                  <a:cubicBezTo>
                    <a:pt x="1875" y="1968"/>
                    <a:pt x="1971" y="1888"/>
                    <a:pt x="1935" y="1752"/>
                  </a:cubicBezTo>
                  <a:cubicBezTo>
                    <a:pt x="1935" y="1752"/>
                    <a:pt x="1935" y="1740"/>
                    <a:pt x="1923" y="1728"/>
                  </a:cubicBezTo>
                  <a:cubicBezTo>
                    <a:pt x="2008" y="1560"/>
                    <a:pt x="1947" y="1379"/>
                    <a:pt x="1960" y="1175"/>
                  </a:cubicBezTo>
                  <a:cubicBezTo>
                    <a:pt x="1960" y="1115"/>
                    <a:pt x="1972" y="1055"/>
                    <a:pt x="1984" y="1007"/>
                  </a:cubicBezTo>
                  <a:cubicBezTo>
                    <a:pt x="2452" y="1055"/>
                    <a:pt x="2921" y="1103"/>
                    <a:pt x="3390" y="1175"/>
                  </a:cubicBezTo>
                  <a:cubicBezTo>
                    <a:pt x="3413" y="1179"/>
                    <a:pt x="3434" y="1181"/>
                    <a:pt x="3455" y="1181"/>
                  </a:cubicBezTo>
                  <a:cubicBezTo>
                    <a:pt x="3807" y="1181"/>
                    <a:pt x="3860" y="633"/>
                    <a:pt x="3462" y="622"/>
                  </a:cubicBezTo>
                  <a:cubicBezTo>
                    <a:pt x="3017" y="610"/>
                    <a:pt x="2573" y="574"/>
                    <a:pt x="2128" y="538"/>
                  </a:cubicBezTo>
                  <a:cubicBezTo>
                    <a:pt x="2140" y="478"/>
                    <a:pt x="2152" y="430"/>
                    <a:pt x="2164" y="369"/>
                  </a:cubicBezTo>
                  <a:cubicBezTo>
                    <a:pt x="2199" y="169"/>
                    <a:pt x="2050" y="0"/>
                    <a:pt x="18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123" name="Google Shape;43;p2"/>
            <p:cNvSpPr/>
            <p:nvPr/>
          </p:nvSpPr>
          <p:spPr>
            <a:xfrm>
              <a:off x="8170674" y="928572"/>
              <a:ext cx="220695" cy="178667"/>
            </a:xfrm>
            <a:custGeom>
              <a:avLst/>
              <a:gdLst/>
              <a:ahLst/>
              <a:cxnLst/>
              <a:rect l="l" t="t" r="r" b="b"/>
              <a:pathLst>
                <a:path w="3219" h="2606" extrusionOk="0">
                  <a:moveTo>
                    <a:pt x="1655" y="0"/>
                  </a:moveTo>
                  <a:cubicBezTo>
                    <a:pt x="1566" y="0"/>
                    <a:pt x="1477" y="39"/>
                    <a:pt x="1419" y="126"/>
                  </a:cubicBezTo>
                  <a:cubicBezTo>
                    <a:pt x="1251" y="378"/>
                    <a:pt x="1155" y="655"/>
                    <a:pt x="1095" y="943"/>
                  </a:cubicBezTo>
                  <a:cubicBezTo>
                    <a:pt x="818" y="955"/>
                    <a:pt x="542" y="955"/>
                    <a:pt x="265" y="967"/>
                  </a:cubicBezTo>
                  <a:cubicBezTo>
                    <a:pt x="1" y="979"/>
                    <a:pt x="1" y="1364"/>
                    <a:pt x="265" y="1376"/>
                  </a:cubicBezTo>
                  <a:cubicBezTo>
                    <a:pt x="530" y="1388"/>
                    <a:pt x="794" y="1400"/>
                    <a:pt x="1071" y="1400"/>
                  </a:cubicBezTo>
                  <a:cubicBezTo>
                    <a:pt x="1059" y="1748"/>
                    <a:pt x="1107" y="2097"/>
                    <a:pt x="1191" y="2410"/>
                  </a:cubicBezTo>
                  <a:cubicBezTo>
                    <a:pt x="1224" y="2547"/>
                    <a:pt x="1326" y="2606"/>
                    <a:pt x="1433" y="2606"/>
                  </a:cubicBezTo>
                  <a:cubicBezTo>
                    <a:pt x="1598" y="2606"/>
                    <a:pt x="1776" y="2465"/>
                    <a:pt x="1732" y="2253"/>
                  </a:cubicBezTo>
                  <a:cubicBezTo>
                    <a:pt x="1672" y="1953"/>
                    <a:pt x="1672" y="1676"/>
                    <a:pt x="1696" y="1412"/>
                  </a:cubicBezTo>
                  <a:cubicBezTo>
                    <a:pt x="2092" y="1412"/>
                    <a:pt x="2489" y="1424"/>
                    <a:pt x="2886" y="1436"/>
                  </a:cubicBezTo>
                  <a:cubicBezTo>
                    <a:pt x="2889" y="1436"/>
                    <a:pt x="2893" y="1436"/>
                    <a:pt x="2897" y="1436"/>
                  </a:cubicBezTo>
                  <a:cubicBezTo>
                    <a:pt x="3215" y="1436"/>
                    <a:pt x="3219" y="918"/>
                    <a:pt x="2907" y="918"/>
                  </a:cubicBezTo>
                  <a:cubicBezTo>
                    <a:pt x="2900" y="918"/>
                    <a:pt x="2893" y="918"/>
                    <a:pt x="2886" y="919"/>
                  </a:cubicBezTo>
                  <a:cubicBezTo>
                    <a:pt x="2513" y="931"/>
                    <a:pt x="2153" y="931"/>
                    <a:pt x="1780" y="943"/>
                  </a:cubicBezTo>
                  <a:cubicBezTo>
                    <a:pt x="1828" y="751"/>
                    <a:pt x="1876" y="558"/>
                    <a:pt x="1936" y="354"/>
                  </a:cubicBezTo>
                  <a:cubicBezTo>
                    <a:pt x="1991" y="141"/>
                    <a:pt x="1824" y="0"/>
                    <a:pt x="16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124" name="Google Shape;44;p2"/>
            <p:cNvSpPr/>
            <p:nvPr/>
          </p:nvSpPr>
          <p:spPr>
            <a:xfrm>
              <a:off x="8170674" y="928572"/>
              <a:ext cx="220695" cy="178667"/>
            </a:xfrm>
            <a:custGeom>
              <a:avLst/>
              <a:gdLst/>
              <a:ahLst/>
              <a:cxnLst/>
              <a:rect l="l" t="t" r="r" b="b"/>
              <a:pathLst>
                <a:path w="3219" h="2606" extrusionOk="0">
                  <a:moveTo>
                    <a:pt x="1655" y="0"/>
                  </a:moveTo>
                  <a:cubicBezTo>
                    <a:pt x="1566" y="0"/>
                    <a:pt x="1477" y="39"/>
                    <a:pt x="1419" y="126"/>
                  </a:cubicBezTo>
                  <a:cubicBezTo>
                    <a:pt x="1251" y="378"/>
                    <a:pt x="1155" y="655"/>
                    <a:pt x="1095" y="943"/>
                  </a:cubicBezTo>
                  <a:cubicBezTo>
                    <a:pt x="818" y="955"/>
                    <a:pt x="542" y="955"/>
                    <a:pt x="265" y="967"/>
                  </a:cubicBezTo>
                  <a:cubicBezTo>
                    <a:pt x="1" y="979"/>
                    <a:pt x="1" y="1364"/>
                    <a:pt x="265" y="1376"/>
                  </a:cubicBezTo>
                  <a:cubicBezTo>
                    <a:pt x="530" y="1388"/>
                    <a:pt x="794" y="1400"/>
                    <a:pt x="1071" y="1400"/>
                  </a:cubicBezTo>
                  <a:cubicBezTo>
                    <a:pt x="1059" y="1748"/>
                    <a:pt x="1107" y="2097"/>
                    <a:pt x="1191" y="2410"/>
                  </a:cubicBezTo>
                  <a:cubicBezTo>
                    <a:pt x="1224" y="2547"/>
                    <a:pt x="1326" y="2606"/>
                    <a:pt x="1433" y="2606"/>
                  </a:cubicBezTo>
                  <a:cubicBezTo>
                    <a:pt x="1598" y="2606"/>
                    <a:pt x="1776" y="2465"/>
                    <a:pt x="1732" y="2253"/>
                  </a:cubicBezTo>
                  <a:cubicBezTo>
                    <a:pt x="1672" y="1953"/>
                    <a:pt x="1672" y="1676"/>
                    <a:pt x="1696" y="1412"/>
                  </a:cubicBezTo>
                  <a:cubicBezTo>
                    <a:pt x="2092" y="1412"/>
                    <a:pt x="2489" y="1424"/>
                    <a:pt x="2886" y="1436"/>
                  </a:cubicBezTo>
                  <a:cubicBezTo>
                    <a:pt x="2889" y="1436"/>
                    <a:pt x="2893" y="1436"/>
                    <a:pt x="2897" y="1436"/>
                  </a:cubicBezTo>
                  <a:cubicBezTo>
                    <a:pt x="3215" y="1436"/>
                    <a:pt x="3219" y="918"/>
                    <a:pt x="2907" y="918"/>
                  </a:cubicBezTo>
                  <a:cubicBezTo>
                    <a:pt x="2900" y="918"/>
                    <a:pt x="2893" y="918"/>
                    <a:pt x="2886" y="919"/>
                  </a:cubicBezTo>
                  <a:cubicBezTo>
                    <a:pt x="2513" y="931"/>
                    <a:pt x="2153" y="931"/>
                    <a:pt x="1780" y="943"/>
                  </a:cubicBezTo>
                  <a:cubicBezTo>
                    <a:pt x="1828" y="751"/>
                    <a:pt x="1876" y="558"/>
                    <a:pt x="1936" y="354"/>
                  </a:cubicBezTo>
                  <a:cubicBezTo>
                    <a:pt x="1991" y="141"/>
                    <a:pt x="1824" y="0"/>
                    <a:pt x="16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125" name="Google Shape;45;p2"/>
            <p:cNvSpPr/>
            <p:nvPr/>
          </p:nvSpPr>
          <p:spPr>
            <a:xfrm>
              <a:off x="7280351" y="24524"/>
              <a:ext cx="239069" cy="169000"/>
            </a:xfrm>
            <a:custGeom>
              <a:avLst/>
              <a:gdLst/>
              <a:ahLst/>
              <a:cxnLst/>
              <a:rect l="l" t="t" r="r" b="b"/>
              <a:pathLst>
                <a:path w="3487" h="2465" extrusionOk="0">
                  <a:moveTo>
                    <a:pt x="2219" y="0"/>
                  </a:moveTo>
                  <a:cubicBezTo>
                    <a:pt x="2135" y="0"/>
                    <a:pt x="2050" y="38"/>
                    <a:pt x="1996" y="126"/>
                  </a:cubicBezTo>
                  <a:cubicBezTo>
                    <a:pt x="1839" y="355"/>
                    <a:pt x="1755" y="631"/>
                    <a:pt x="1707" y="920"/>
                  </a:cubicBezTo>
                  <a:cubicBezTo>
                    <a:pt x="1226" y="920"/>
                    <a:pt x="733" y="944"/>
                    <a:pt x="253" y="968"/>
                  </a:cubicBezTo>
                  <a:cubicBezTo>
                    <a:pt x="0" y="980"/>
                    <a:pt x="0" y="1340"/>
                    <a:pt x="253" y="1352"/>
                  </a:cubicBezTo>
                  <a:cubicBezTo>
                    <a:pt x="721" y="1376"/>
                    <a:pt x="1202" y="1388"/>
                    <a:pt x="1683" y="1400"/>
                  </a:cubicBezTo>
                  <a:cubicBezTo>
                    <a:pt x="1695" y="1749"/>
                    <a:pt x="1767" y="2086"/>
                    <a:pt x="1900" y="2386"/>
                  </a:cubicBezTo>
                  <a:cubicBezTo>
                    <a:pt x="1922" y="2441"/>
                    <a:pt x="1968" y="2465"/>
                    <a:pt x="2016" y="2465"/>
                  </a:cubicBezTo>
                  <a:cubicBezTo>
                    <a:pt x="2093" y="2465"/>
                    <a:pt x="2176" y="2403"/>
                    <a:pt x="2176" y="2314"/>
                  </a:cubicBezTo>
                  <a:cubicBezTo>
                    <a:pt x="2164" y="2014"/>
                    <a:pt x="2152" y="1701"/>
                    <a:pt x="2188" y="1412"/>
                  </a:cubicBezTo>
                  <a:lnTo>
                    <a:pt x="3162" y="1412"/>
                  </a:lnTo>
                  <a:cubicBezTo>
                    <a:pt x="3486" y="1412"/>
                    <a:pt x="3486" y="908"/>
                    <a:pt x="3162" y="908"/>
                  </a:cubicBezTo>
                  <a:lnTo>
                    <a:pt x="2296" y="908"/>
                  </a:lnTo>
                  <a:cubicBezTo>
                    <a:pt x="2344" y="715"/>
                    <a:pt x="2416" y="523"/>
                    <a:pt x="2477" y="331"/>
                  </a:cubicBezTo>
                  <a:cubicBezTo>
                    <a:pt x="2531" y="135"/>
                    <a:pt x="2377" y="0"/>
                    <a:pt x="221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126" name="Google Shape;46;p2"/>
            <p:cNvSpPr/>
            <p:nvPr/>
          </p:nvSpPr>
          <p:spPr>
            <a:xfrm>
              <a:off x="8574014" y="1429612"/>
              <a:ext cx="239069" cy="169000"/>
            </a:xfrm>
            <a:custGeom>
              <a:avLst/>
              <a:gdLst/>
              <a:ahLst/>
              <a:cxnLst/>
              <a:rect l="l" t="t" r="r" b="b"/>
              <a:pathLst>
                <a:path w="3487" h="2465" extrusionOk="0">
                  <a:moveTo>
                    <a:pt x="2219" y="0"/>
                  </a:moveTo>
                  <a:cubicBezTo>
                    <a:pt x="2135" y="0"/>
                    <a:pt x="2050" y="38"/>
                    <a:pt x="1996" y="126"/>
                  </a:cubicBezTo>
                  <a:cubicBezTo>
                    <a:pt x="1839" y="355"/>
                    <a:pt x="1755" y="631"/>
                    <a:pt x="1707" y="920"/>
                  </a:cubicBezTo>
                  <a:cubicBezTo>
                    <a:pt x="1226" y="920"/>
                    <a:pt x="733" y="944"/>
                    <a:pt x="253" y="968"/>
                  </a:cubicBezTo>
                  <a:cubicBezTo>
                    <a:pt x="0" y="980"/>
                    <a:pt x="0" y="1340"/>
                    <a:pt x="253" y="1352"/>
                  </a:cubicBezTo>
                  <a:cubicBezTo>
                    <a:pt x="721" y="1376"/>
                    <a:pt x="1202" y="1388"/>
                    <a:pt x="1683" y="1400"/>
                  </a:cubicBezTo>
                  <a:cubicBezTo>
                    <a:pt x="1695" y="1749"/>
                    <a:pt x="1767" y="2086"/>
                    <a:pt x="1900" y="2386"/>
                  </a:cubicBezTo>
                  <a:cubicBezTo>
                    <a:pt x="1922" y="2441"/>
                    <a:pt x="1968" y="2465"/>
                    <a:pt x="2016" y="2465"/>
                  </a:cubicBezTo>
                  <a:cubicBezTo>
                    <a:pt x="2093" y="2465"/>
                    <a:pt x="2176" y="2403"/>
                    <a:pt x="2176" y="2314"/>
                  </a:cubicBezTo>
                  <a:cubicBezTo>
                    <a:pt x="2164" y="2014"/>
                    <a:pt x="2152" y="1701"/>
                    <a:pt x="2188" y="1412"/>
                  </a:cubicBezTo>
                  <a:lnTo>
                    <a:pt x="3162" y="1412"/>
                  </a:lnTo>
                  <a:cubicBezTo>
                    <a:pt x="3486" y="1412"/>
                    <a:pt x="3486" y="908"/>
                    <a:pt x="3162" y="908"/>
                  </a:cubicBezTo>
                  <a:lnTo>
                    <a:pt x="2296" y="908"/>
                  </a:lnTo>
                  <a:cubicBezTo>
                    <a:pt x="2344" y="715"/>
                    <a:pt x="2416" y="523"/>
                    <a:pt x="2477" y="331"/>
                  </a:cubicBezTo>
                  <a:cubicBezTo>
                    <a:pt x="2531" y="135"/>
                    <a:pt x="2377" y="0"/>
                    <a:pt x="221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grpSp>
      <p:grpSp>
        <p:nvGrpSpPr>
          <p:cNvPr id="127" name="Google Shape;47;p2"/>
          <p:cNvGrpSpPr/>
          <p:nvPr userDrawn="1"/>
        </p:nvGrpSpPr>
        <p:grpSpPr>
          <a:xfrm rot="5400000">
            <a:off x="7134284" y="3247819"/>
            <a:ext cx="1888761" cy="1762891"/>
            <a:chOff x="7280351" y="0"/>
            <a:chExt cx="1888761" cy="1762891"/>
          </a:xfrm>
          <a:solidFill>
            <a:schemeClr val="bg2"/>
          </a:solidFill>
        </p:grpSpPr>
        <p:sp>
          <p:nvSpPr>
            <p:cNvPr id="128" name="Google Shape;48;p2"/>
            <p:cNvSpPr/>
            <p:nvPr/>
          </p:nvSpPr>
          <p:spPr>
            <a:xfrm>
              <a:off x="7712693" y="55876"/>
              <a:ext cx="264710" cy="134652"/>
            </a:xfrm>
            <a:custGeom>
              <a:avLst/>
              <a:gdLst/>
              <a:ahLst/>
              <a:cxnLst/>
              <a:rect l="l" t="t" r="r" b="b"/>
              <a:pathLst>
                <a:path w="3861" h="1964" extrusionOk="0">
                  <a:moveTo>
                    <a:pt x="1883" y="0"/>
                  </a:moveTo>
                  <a:cubicBezTo>
                    <a:pt x="1816" y="0"/>
                    <a:pt x="1745" y="27"/>
                    <a:pt x="1680" y="88"/>
                  </a:cubicBezTo>
                  <a:cubicBezTo>
                    <a:pt x="1560" y="184"/>
                    <a:pt x="1488" y="329"/>
                    <a:pt x="1440" y="485"/>
                  </a:cubicBezTo>
                  <a:cubicBezTo>
                    <a:pt x="1043" y="449"/>
                    <a:pt x="658" y="425"/>
                    <a:pt x="262" y="413"/>
                  </a:cubicBezTo>
                  <a:cubicBezTo>
                    <a:pt x="258" y="413"/>
                    <a:pt x="255" y="413"/>
                    <a:pt x="251" y="413"/>
                  </a:cubicBezTo>
                  <a:cubicBezTo>
                    <a:pt x="55" y="413"/>
                    <a:pt x="1" y="750"/>
                    <a:pt x="213" y="786"/>
                  </a:cubicBezTo>
                  <a:cubicBezTo>
                    <a:pt x="598" y="846"/>
                    <a:pt x="971" y="882"/>
                    <a:pt x="1355" y="930"/>
                  </a:cubicBezTo>
                  <a:cubicBezTo>
                    <a:pt x="1355" y="978"/>
                    <a:pt x="1343" y="1026"/>
                    <a:pt x="1343" y="1074"/>
                  </a:cubicBezTo>
                  <a:cubicBezTo>
                    <a:pt x="1343" y="1326"/>
                    <a:pt x="1367" y="1687"/>
                    <a:pt x="1584" y="1831"/>
                  </a:cubicBezTo>
                  <a:lnTo>
                    <a:pt x="1584" y="1843"/>
                  </a:lnTo>
                  <a:cubicBezTo>
                    <a:pt x="1623" y="1926"/>
                    <a:pt x="1697" y="1964"/>
                    <a:pt x="1768" y="1964"/>
                  </a:cubicBezTo>
                  <a:cubicBezTo>
                    <a:pt x="1872" y="1964"/>
                    <a:pt x="1968" y="1883"/>
                    <a:pt x="1932" y="1747"/>
                  </a:cubicBezTo>
                  <a:cubicBezTo>
                    <a:pt x="1932" y="1747"/>
                    <a:pt x="1932" y="1735"/>
                    <a:pt x="1920" y="1735"/>
                  </a:cubicBezTo>
                  <a:cubicBezTo>
                    <a:pt x="2005" y="1567"/>
                    <a:pt x="1944" y="1375"/>
                    <a:pt x="1957" y="1170"/>
                  </a:cubicBezTo>
                  <a:cubicBezTo>
                    <a:pt x="1957" y="1110"/>
                    <a:pt x="1969" y="1062"/>
                    <a:pt x="1981" y="1002"/>
                  </a:cubicBezTo>
                  <a:cubicBezTo>
                    <a:pt x="2449" y="1050"/>
                    <a:pt x="2918" y="1098"/>
                    <a:pt x="3387" y="1182"/>
                  </a:cubicBezTo>
                  <a:cubicBezTo>
                    <a:pt x="3406" y="1185"/>
                    <a:pt x="3424" y="1186"/>
                    <a:pt x="3442" y="1186"/>
                  </a:cubicBezTo>
                  <a:cubicBezTo>
                    <a:pt x="3802" y="1186"/>
                    <a:pt x="3860" y="629"/>
                    <a:pt x="3459" y="617"/>
                  </a:cubicBezTo>
                  <a:cubicBezTo>
                    <a:pt x="3014" y="605"/>
                    <a:pt x="2570" y="569"/>
                    <a:pt x="2125" y="533"/>
                  </a:cubicBezTo>
                  <a:cubicBezTo>
                    <a:pt x="2137" y="485"/>
                    <a:pt x="2149" y="425"/>
                    <a:pt x="2161" y="365"/>
                  </a:cubicBezTo>
                  <a:cubicBezTo>
                    <a:pt x="2195" y="167"/>
                    <a:pt x="2051" y="0"/>
                    <a:pt x="188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129" name="Google Shape;49;p2"/>
            <p:cNvSpPr/>
            <p:nvPr/>
          </p:nvSpPr>
          <p:spPr>
            <a:xfrm>
              <a:off x="8170674" y="0"/>
              <a:ext cx="220695" cy="178667"/>
            </a:xfrm>
            <a:custGeom>
              <a:avLst/>
              <a:gdLst/>
              <a:ahLst/>
              <a:cxnLst/>
              <a:rect l="l" t="t" r="r" b="b"/>
              <a:pathLst>
                <a:path w="3219" h="2606" extrusionOk="0">
                  <a:moveTo>
                    <a:pt x="1661" y="0"/>
                  </a:moveTo>
                  <a:cubicBezTo>
                    <a:pt x="1570" y="0"/>
                    <a:pt x="1478" y="41"/>
                    <a:pt x="1419" y="134"/>
                  </a:cubicBezTo>
                  <a:cubicBezTo>
                    <a:pt x="1251" y="374"/>
                    <a:pt x="1155" y="651"/>
                    <a:pt x="1095" y="951"/>
                  </a:cubicBezTo>
                  <a:cubicBezTo>
                    <a:pt x="818" y="951"/>
                    <a:pt x="542" y="963"/>
                    <a:pt x="265" y="975"/>
                  </a:cubicBezTo>
                  <a:cubicBezTo>
                    <a:pt x="1" y="987"/>
                    <a:pt x="1" y="1360"/>
                    <a:pt x="265" y="1372"/>
                  </a:cubicBezTo>
                  <a:cubicBezTo>
                    <a:pt x="530" y="1384"/>
                    <a:pt x="794" y="1396"/>
                    <a:pt x="1071" y="1396"/>
                  </a:cubicBezTo>
                  <a:cubicBezTo>
                    <a:pt x="1059" y="1745"/>
                    <a:pt x="1107" y="2093"/>
                    <a:pt x="1191" y="2406"/>
                  </a:cubicBezTo>
                  <a:cubicBezTo>
                    <a:pt x="1224" y="2545"/>
                    <a:pt x="1328" y="2605"/>
                    <a:pt x="1437" y="2605"/>
                  </a:cubicBezTo>
                  <a:cubicBezTo>
                    <a:pt x="1601" y="2605"/>
                    <a:pt x="1775" y="2467"/>
                    <a:pt x="1732" y="2250"/>
                  </a:cubicBezTo>
                  <a:cubicBezTo>
                    <a:pt x="1672" y="1949"/>
                    <a:pt x="1672" y="1685"/>
                    <a:pt x="1696" y="1408"/>
                  </a:cubicBezTo>
                  <a:lnTo>
                    <a:pt x="1696" y="1408"/>
                  </a:lnTo>
                  <a:cubicBezTo>
                    <a:pt x="2092" y="1420"/>
                    <a:pt x="2489" y="1420"/>
                    <a:pt x="2886" y="1432"/>
                  </a:cubicBezTo>
                  <a:cubicBezTo>
                    <a:pt x="2889" y="1432"/>
                    <a:pt x="2893" y="1432"/>
                    <a:pt x="2897" y="1432"/>
                  </a:cubicBezTo>
                  <a:cubicBezTo>
                    <a:pt x="3215" y="1432"/>
                    <a:pt x="3219" y="915"/>
                    <a:pt x="2907" y="915"/>
                  </a:cubicBezTo>
                  <a:cubicBezTo>
                    <a:pt x="2900" y="915"/>
                    <a:pt x="2893" y="915"/>
                    <a:pt x="2886" y="915"/>
                  </a:cubicBezTo>
                  <a:cubicBezTo>
                    <a:pt x="2513" y="927"/>
                    <a:pt x="2153" y="927"/>
                    <a:pt x="1780" y="939"/>
                  </a:cubicBezTo>
                  <a:cubicBezTo>
                    <a:pt x="1828" y="747"/>
                    <a:pt x="1876" y="555"/>
                    <a:pt x="1936" y="350"/>
                  </a:cubicBezTo>
                  <a:cubicBezTo>
                    <a:pt x="1991" y="140"/>
                    <a:pt x="1828" y="0"/>
                    <a:pt x="166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130" name="Google Shape;50;p2"/>
            <p:cNvSpPr/>
            <p:nvPr/>
          </p:nvSpPr>
          <p:spPr>
            <a:xfrm>
              <a:off x="8590192" y="21322"/>
              <a:ext cx="206708" cy="175376"/>
            </a:xfrm>
            <a:custGeom>
              <a:avLst/>
              <a:gdLst/>
              <a:ahLst/>
              <a:cxnLst/>
              <a:rect l="l" t="t" r="r" b="b"/>
              <a:pathLst>
                <a:path w="3015" h="2558" extrusionOk="0">
                  <a:moveTo>
                    <a:pt x="1413" y="0"/>
                  </a:moveTo>
                  <a:cubicBezTo>
                    <a:pt x="1278" y="0"/>
                    <a:pt x="1142" y="93"/>
                    <a:pt x="1118" y="280"/>
                  </a:cubicBezTo>
                  <a:cubicBezTo>
                    <a:pt x="1094" y="496"/>
                    <a:pt x="1094" y="712"/>
                    <a:pt x="1094" y="929"/>
                  </a:cubicBezTo>
                  <a:cubicBezTo>
                    <a:pt x="806" y="929"/>
                    <a:pt x="529" y="941"/>
                    <a:pt x="253" y="953"/>
                  </a:cubicBezTo>
                  <a:cubicBezTo>
                    <a:pt x="0" y="965"/>
                    <a:pt x="0" y="1338"/>
                    <a:pt x="253" y="1350"/>
                  </a:cubicBezTo>
                  <a:cubicBezTo>
                    <a:pt x="541" y="1374"/>
                    <a:pt x="818" y="1374"/>
                    <a:pt x="1106" y="1386"/>
                  </a:cubicBezTo>
                  <a:cubicBezTo>
                    <a:pt x="1118" y="1698"/>
                    <a:pt x="1154" y="2011"/>
                    <a:pt x="1166" y="2323"/>
                  </a:cubicBezTo>
                  <a:cubicBezTo>
                    <a:pt x="1179" y="2480"/>
                    <a:pt x="1296" y="2558"/>
                    <a:pt x="1413" y="2558"/>
                  </a:cubicBezTo>
                  <a:cubicBezTo>
                    <a:pt x="1530" y="2558"/>
                    <a:pt x="1647" y="2480"/>
                    <a:pt x="1659" y="2323"/>
                  </a:cubicBezTo>
                  <a:cubicBezTo>
                    <a:pt x="1683" y="2023"/>
                    <a:pt x="1707" y="1710"/>
                    <a:pt x="1731" y="1398"/>
                  </a:cubicBezTo>
                  <a:cubicBezTo>
                    <a:pt x="2044" y="1410"/>
                    <a:pt x="2369" y="1410"/>
                    <a:pt x="2693" y="1410"/>
                  </a:cubicBezTo>
                  <a:cubicBezTo>
                    <a:pt x="2697" y="1410"/>
                    <a:pt x="2700" y="1410"/>
                    <a:pt x="2704" y="1410"/>
                  </a:cubicBezTo>
                  <a:cubicBezTo>
                    <a:pt x="3014" y="1410"/>
                    <a:pt x="3014" y="893"/>
                    <a:pt x="2704" y="893"/>
                  </a:cubicBezTo>
                  <a:cubicBezTo>
                    <a:pt x="2700" y="893"/>
                    <a:pt x="2697" y="893"/>
                    <a:pt x="2693" y="893"/>
                  </a:cubicBezTo>
                  <a:lnTo>
                    <a:pt x="1743" y="905"/>
                  </a:lnTo>
                  <a:cubicBezTo>
                    <a:pt x="1743" y="700"/>
                    <a:pt x="1731" y="484"/>
                    <a:pt x="1707" y="280"/>
                  </a:cubicBezTo>
                  <a:cubicBezTo>
                    <a:pt x="1683" y="93"/>
                    <a:pt x="1548" y="0"/>
                    <a:pt x="14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131" name="Google Shape;51;p2"/>
            <p:cNvSpPr/>
            <p:nvPr/>
          </p:nvSpPr>
          <p:spPr>
            <a:xfrm>
              <a:off x="8948349" y="22282"/>
              <a:ext cx="220763" cy="194985"/>
            </a:xfrm>
            <a:custGeom>
              <a:avLst/>
              <a:gdLst/>
              <a:ahLst/>
              <a:cxnLst/>
              <a:rect l="l" t="t" r="r" b="b"/>
              <a:pathLst>
                <a:path w="3220" h="2844" extrusionOk="0">
                  <a:moveTo>
                    <a:pt x="1782" y="1"/>
                  </a:moveTo>
                  <a:cubicBezTo>
                    <a:pt x="1668" y="1"/>
                    <a:pt x="1558" y="63"/>
                    <a:pt x="1520" y="206"/>
                  </a:cubicBezTo>
                  <a:cubicBezTo>
                    <a:pt x="1436" y="482"/>
                    <a:pt x="1376" y="759"/>
                    <a:pt x="1316" y="1035"/>
                  </a:cubicBezTo>
                  <a:cubicBezTo>
                    <a:pt x="967" y="987"/>
                    <a:pt x="619" y="951"/>
                    <a:pt x="270" y="903"/>
                  </a:cubicBezTo>
                  <a:cubicBezTo>
                    <a:pt x="263" y="902"/>
                    <a:pt x="257" y="902"/>
                    <a:pt x="250" y="902"/>
                  </a:cubicBezTo>
                  <a:cubicBezTo>
                    <a:pt x="50" y="902"/>
                    <a:pt x="1" y="1253"/>
                    <a:pt x="222" y="1288"/>
                  </a:cubicBezTo>
                  <a:cubicBezTo>
                    <a:pt x="559" y="1348"/>
                    <a:pt x="895" y="1396"/>
                    <a:pt x="1232" y="1456"/>
                  </a:cubicBezTo>
                  <a:cubicBezTo>
                    <a:pt x="1148" y="1816"/>
                    <a:pt x="1075" y="2189"/>
                    <a:pt x="1003" y="2550"/>
                  </a:cubicBezTo>
                  <a:cubicBezTo>
                    <a:pt x="967" y="2725"/>
                    <a:pt x="1109" y="2843"/>
                    <a:pt x="1244" y="2843"/>
                  </a:cubicBezTo>
                  <a:cubicBezTo>
                    <a:pt x="1331" y="2843"/>
                    <a:pt x="1415" y="2795"/>
                    <a:pt x="1448" y="2682"/>
                  </a:cubicBezTo>
                  <a:cubicBezTo>
                    <a:pt x="1556" y="2297"/>
                    <a:pt x="1677" y="1925"/>
                    <a:pt x="1785" y="1540"/>
                  </a:cubicBezTo>
                  <a:cubicBezTo>
                    <a:pt x="2121" y="1588"/>
                    <a:pt x="2470" y="1648"/>
                    <a:pt x="2806" y="1708"/>
                  </a:cubicBezTo>
                  <a:cubicBezTo>
                    <a:pt x="2826" y="1712"/>
                    <a:pt x="2845" y="1713"/>
                    <a:pt x="2863" y="1713"/>
                  </a:cubicBezTo>
                  <a:cubicBezTo>
                    <a:pt x="3174" y="1713"/>
                    <a:pt x="3219" y="1249"/>
                    <a:pt x="2879" y="1215"/>
                  </a:cubicBezTo>
                  <a:cubicBezTo>
                    <a:pt x="2554" y="1179"/>
                    <a:pt x="2229" y="1143"/>
                    <a:pt x="1905" y="1095"/>
                  </a:cubicBezTo>
                  <a:cubicBezTo>
                    <a:pt x="1965" y="855"/>
                    <a:pt x="2025" y="614"/>
                    <a:pt x="2085" y="362"/>
                  </a:cubicBezTo>
                  <a:cubicBezTo>
                    <a:pt x="2136" y="144"/>
                    <a:pt x="1955" y="1"/>
                    <a:pt x="178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132" name="Google Shape;52;p2"/>
            <p:cNvSpPr/>
            <p:nvPr/>
          </p:nvSpPr>
          <p:spPr>
            <a:xfrm>
              <a:off x="7912751" y="260115"/>
              <a:ext cx="239069" cy="169069"/>
            </a:xfrm>
            <a:custGeom>
              <a:avLst/>
              <a:gdLst/>
              <a:ahLst/>
              <a:cxnLst/>
              <a:rect l="l" t="t" r="r" b="b"/>
              <a:pathLst>
                <a:path w="3487" h="2466" extrusionOk="0">
                  <a:moveTo>
                    <a:pt x="2219" y="0"/>
                  </a:moveTo>
                  <a:cubicBezTo>
                    <a:pt x="2135" y="0"/>
                    <a:pt x="2050" y="39"/>
                    <a:pt x="1996" y="127"/>
                  </a:cubicBezTo>
                  <a:cubicBezTo>
                    <a:pt x="1839" y="367"/>
                    <a:pt x="1755" y="631"/>
                    <a:pt x="1707" y="920"/>
                  </a:cubicBezTo>
                  <a:cubicBezTo>
                    <a:pt x="1226" y="920"/>
                    <a:pt x="733" y="944"/>
                    <a:pt x="253" y="968"/>
                  </a:cubicBezTo>
                  <a:cubicBezTo>
                    <a:pt x="0" y="980"/>
                    <a:pt x="0" y="1341"/>
                    <a:pt x="253" y="1353"/>
                  </a:cubicBezTo>
                  <a:cubicBezTo>
                    <a:pt x="721" y="1377"/>
                    <a:pt x="1202" y="1389"/>
                    <a:pt x="1683" y="1401"/>
                  </a:cubicBezTo>
                  <a:cubicBezTo>
                    <a:pt x="1695" y="1749"/>
                    <a:pt x="1767" y="2086"/>
                    <a:pt x="1900" y="2387"/>
                  </a:cubicBezTo>
                  <a:cubicBezTo>
                    <a:pt x="1922" y="2442"/>
                    <a:pt x="1968" y="2465"/>
                    <a:pt x="2016" y="2465"/>
                  </a:cubicBezTo>
                  <a:cubicBezTo>
                    <a:pt x="2093" y="2465"/>
                    <a:pt x="2176" y="2404"/>
                    <a:pt x="2176" y="2314"/>
                  </a:cubicBezTo>
                  <a:cubicBezTo>
                    <a:pt x="2164" y="2014"/>
                    <a:pt x="2152" y="1701"/>
                    <a:pt x="2188" y="1413"/>
                  </a:cubicBezTo>
                  <a:lnTo>
                    <a:pt x="3162" y="1413"/>
                  </a:lnTo>
                  <a:cubicBezTo>
                    <a:pt x="3486" y="1413"/>
                    <a:pt x="3486" y="908"/>
                    <a:pt x="3162" y="908"/>
                  </a:cubicBezTo>
                  <a:lnTo>
                    <a:pt x="2296" y="908"/>
                  </a:lnTo>
                  <a:cubicBezTo>
                    <a:pt x="2344" y="716"/>
                    <a:pt x="2416" y="523"/>
                    <a:pt x="2477" y="331"/>
                  </a:cubicBezTo>
                  <a:cubicBezTo>
                    <a:pt x="2531" y="135"/>
                    <a:pt x="2377" y="0"/>
                    <a:pt x="221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133" name="Google Shape;53;p2"/>
            <p:cNvSpPr/>
            <p:nvPr/>
          </p:nvSpPr>
          <p:spPr>
            <a:xfrm>
              <a:off x="8333846" y="241741"/>
              <a:ext cx="256414" cy="192105"/>
            </a:xfrm>
            <a:custGeom>
              <a:avLst/>
              <a:gdLst/>
              <a:ahLst/>
              <a:cxnLst/>
              <a:rect l="l" t="t" r="r" b="b"/>
              <a:pathLst>
                <a:path w="3740" h="2802" extrusionOk="0">
                  <a:moveTo>
                    <a:pt x="1666" y="1"/>
                  </a:moveTo>
                  <a:cubicBezTo>
                    <a:pt x="1534" y="1"/>
                    <a:pt x="1401" y="88"/>
                    <a:pt x="1395" y="262"/>
                  </a:cubicBezTo>
                  <a:cubicBezTo>
                    <a:pt x="1383" y="371"/>
                    <a:pt x="1383" y="479"/>
                    <a:pt x="1383" y="587"/>
                  </a:cubicBezTo>
                  <a:cubicBezTo>
                    <a:pt x="987" y="599"/>
                    <a:pt x="590" y="623"/>
                    <a:pt x="217" y="683"/>
                  </a:cubicBezTo>
                  <a:cubicBezTo>
                    <a:pt x="1" y="707"/>
                    <a:pt x="1" y="984"/>
                    <a:pt x="217" y="1008"/>
                  </a:cubicBezTo>
                  <a:cubicBezTo>
                    <a:pt x="590" y="1056"/>
                    <a:pt x="987" y="1092"/>
                    <a:pt x="1383" y="1092"/>
                  </a:cubicBezTo>
                  <a:cubicBezTo>
                    <a:pt x="1395" y="1597"/>
                    <a:pt x="1431" y="2102"/>
                    <a:pt x="1455" y="2594"/>
                  </a:cubicBezTo>
                  <a:cubicBezTo>
                    <a:pt x="1461" y="2733"/>
                    <a:pt x="1564" y="2802"/>
                    <a:pt x="1666" y="2802"/>
                  </a:cubicBezTo>
                  <a:cubicBezTo>
                    <a:pt x="1768" y="2802"/>
                    <a:pt x="1870" y="2733"/>
                    <a:pt x="1876" y="2594"/>
                  </a:cubicBezTo>
                  <a:cubicBezTo>
                    <a:pt x="1900" y="2102"/>
                    <a:pt x="1936" y="1597"/>
                    <a:pt x="1948" y="1104"/>
                  </a:cubicBezTo>
                  <a:cubicBezTo>
                    <a:pt x="2441" y="1104"/>
                    <a:pt x="2934" y="1092"/>
                    <a:pt x="3415" y="1092"/>
                  </a:cubicBezTo>
                  <a:cubicBezTo>
                    <a:pt x="3419" y="1092"/>
                    <a:pt x="3422" y="1092"/>
                    <a:pt x="3426" y="1092"/>
                  </a:cubicBezTo>
                  <a:cubicBezTo>
                    <a:pt x="3739" y="1092"/>
                    <a:pt x="3736" y="587"/>
                    <a:pt x="3415" y="587"/>
                  </a:cubicBezTo>
                  <a:cubicBezTo>
                    <a:pt x="3255" y="591"/>
                    <a:pt x="3093" y="592"/>
                    <a:pt x="2930" y="592"/>
                  </a:cubicBezTo>
                  <a:cubicBezTo>
                    <a:pt x="2605" y="592"/>
                    <a:pt x="2277" y="587"/>
                    <a:pt x="1948" y="587"/>
                  </a:cubicBezTo>
                  <a:cubicBezTo>
                    <a:pt x="1948" y="479"/>
                    <a:pt x="1948" y="371"/>
                    <a:pt x="1936" y="262"/>
                  </a:cubicBezTo>
                  <a:cubicBezTo>
                    <a:pt x="1930" y="88"/>
                    <a:pt x="1798" y="1"/>
                    <a:pt x="16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134" name="Google Shape;54;p2"/>
            <p:cNvSpPr/>
            <p:nvPr/>
          </p:nvSpPr>
          <p:spPr>
            <a:xfrm>
              <a:off x="8712160" y="264023"/>
              <a:ext cx="234955" cy="169206"/>
            </a:xfrm>
            <a:custGeom>
              <a:avLst/>
              <a:gdLst/>
              <a:ahLst/>
              <a:cxnLst/>
              <a:rect l="l" t="t" r="r" b="b"/>
              <a:pathLst>
                <a:path w="3427" h="2468" extrusionOk="0">
                  <a:moveTo>
                    <a:pt x="1387" y="0"/>
                  </a:moveTo>
                  <a:cubicBezTo>
                    <a:pt x="1278" y="0"/>
                    <a:pt x="1167" y="76"/>
                    <a:pt x="1143" y="226"/>
                  </a:cubicBezTo>
                  <a:cubicBezTo>
                    <a:pt x="1119" y="454"/>
                    <a:pt x="1106" y="683"/>
                    <a:pt x="1119" y="911"/>
                  </a:cubicBezTo>
                  <a:cubicBezTo>
                    <a:pt x="818" y="911"/>
                    <a:pt x="517" y="923"/>
                    <a:pt x="217" y="935"/>
                  </a:cubicBezTo>
                  <a:cubicBezTo>
                    <a:pt x="1" y="935"/>
                    <a:pt x="1" y="1272"/>
                    <a:pt x="217" y="1272"/>
                  </a:cubicBezTo>
                  <a:cubicBezTo>
                    <a:pt x="517" y="1284"/>
                    <a:pt x="830" y="1296"/>
                    <a:pt x="1131" y="1296"/>
                  </a:cubicBezTo>
                  <a:cubicBezTo>
                    <a:pt x="1143" y="1620"/>
                    <a:pt x="1167" y="1957"/>
                    <a:pt x="1179" y="2269"/>
                  </a:cubicBezTo>
                  <a:cubicBezTo>
                    <a:pt x="1185" y="2402"/>
                    <a:pt x="1287" y="2468"/>
                    <a:pt x="1387" y="2468"/>
                  </a:cubicBezTo>
                  <a:cubicBezTo>
                    <a:pt x="1488" y="2468"/>
                    <a:pt x="1587" y="2402"/>
                    <a:pt x="1587" y="2269"/>
                  </a:cubicBezTo>
                  <a:cubicBezTo>
                    <a:pt x="1599" y="1957"/>
                    <a:pt x="1623" y="1632"/>
                    <a:pt x="1647" y="1308"/>
                  </a:cubicBezTo>
                  <a:cubicBezTo>
                    <a:pt x="2140" y="1320"/>
                    <a:pt x="2633" y="1332"/>
                    <a:pt x="3126" y="1344"/>
                  </a:cubicBezTo>
                  <a:cubicBezTo>
                    <a:pt x="3427" y="1344"/>
                    <a:pt x="3427" y="863"/>
                    <a:pt x="3126" y="863"/>
                  </a:cubicBezTo>
                  <a:cubicBezTo>
                    <a:pt x="2633" y="875"/>
                    <a:pt x="2152" y="887"/>
                    <a:pt x="1659" y="899"/>
                  </a:cubicBezTo>
                  <a:cubicBezTo>
                    <a:pt x="1659" y="671"/>
                    <a:pt x="1647" y="442"/>
                    <a:pt x="1623" y="226"/>
                  </a:cubicBezTo>
                  <a:cubicBezTo>
                    <a:pt x="1605" y="76"/>
                    <a:pt x="1497" y="0"/>
                    <a:pt x="13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135" name="Google Shape;55;p2"/>
            <p:cNvSpPr/>
            <p:nvPr/>
          </p:nvSpPr>
          <p:spPr>
            <a:xfrm>
              <a:off x="8170674" y="464149"/>
              <a:ext cx="220695" cy="178942"/>
            </a:xfrm>
            <a:custGeom>
              <a:avLst/>
              <a:gdLst/>
              <a:ahLst/>
              <a:cxnLst/>
              <a:rect l="l" t="t" r="r" b="b"/>
              <a:pathLst>
                <a:path w="3219" h="2610" extrusionOk="0">
                  <a:moveTo>
                    <a:pt x="1656" y="1"/>
                  </a:moveTo>
                  <a:cubicBezTo>
                    <a:pt x="1567" y="1"/>
                    <a:pt x="1477" y="40"/>
                    <a:pt x="1419" y="132"/>
                  </a:cubicBezTo>
                  <a:cubicBezTo>
                    <a:pt x="1251" y="372"/>
                    <a:pt x="1155" y="661"/>
                    <a:pt x="1095" y="949"/>
                  </a:cubicBezTo>
                  <a:cubicBezTo>
                    <a:pt x="818" y="961"/>
                    <a:pt x="542" y="961"/>
                    <a:pt x="265" y="973"/>
                  </a:cubicBezTo>
                  <a:cubicBezTo>
                    <a:pt x="1" y="985"/>
                    <a:pt x="1" y="1370"/>
                    <a:pt x="265" y="1382"/>
                  </a:cubicBezTo>
                  <a:cubicBezTo>
                    <a:pt x="530" y="1394"/>
                    <a:pt x="794" y="1394"/>
                    <a:pt x="1071" y="1406"/>
                  </a:cubicBezTo>
                  <a:cubicBezTo>
                    <a:pt x="1059" y="1755"/>
                    <a:pt x="1107" y="2091"/>
                    <a:pt x="1191" y="2404"/>
                  </a:cubicBezTo>
                  <a:cubicBezTo>
                    <a:pt x="1224" y="2548"/>
                    <a:pt x="1329" y="2609"/>
                    <a:pt x="1437" y="2609"/>
                  </a:cubicBezTo>
                  <a:cubicBezTo>
                    <a:pt x="1601" y="2609"/>
                    <a:pt x="1775" y="2469"/>
                    <a:pt x="1732" y="2259"/>
                  </a:cubicBezTo>
                  <a:cubicBezTo>
                    <a:pt x="1672" y="1959"/>
                    <a:pt x="1672" y="1682"/>
                    <a:pt x="1696" y="1418"/>
                  </a:cubicBezTo>
                  <a:cubicBezTo>
                    <a:pt x="2092" y="1418"/>
                    <a:pt x="2489" y="1430"/>
                    <a:pt x="2886" y="1442"/>
                  </a:cubicBezTo>
                  <a:cubicBezTo>
                    <a:pt x="2889" y="1442"/>
                    <a:pt x="2893" y="1442"/>
                    <a:pt x="2897" y="1442"/>
                  </a:cubicBezTo>
                  <a:cubicBezTo>
                    <a:pt x="3219" y="1442"/>
                    <a:pt x="3219" y="913"/>
                    <a:pt x="2897" y="913"/>
                  </a:cubicBezTo>
                  <a:cubicBezTo>
                    <a:pt x="2893" y="913"/>
                    <a:pt x="2889" y="913"/>
                    <a:pt x="2886" y="913"/>
                  </a:cubicBezTo>
                  <a:cubicBezTo>
                    <a:pt x="2513" y="925"/>
                    <a:pt x="2153" y="937"/>
                    <a:pt x="1780" y="937"/>
                  </a:cubicBezTo>
                  <a:cubicBezTo>
                    <a:pt x="1828" y="745"/>
                    <a:pt x="1876" y="552"/>
                    <a:pt x="1936" y="348"/>
                  </a:cubicBezTo>
                  <a:cubicBezTo>
                    <a:pt x="1991" y="144"/>
                    <a:pt x="1825" y="1"/>
                    <a:pt x="16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136" name="Google Shape;56;p2"/>
            <p:cNvSpPr/>
            <p:nvPr/>
          </p:nvSpPr>
          <p:spPr>
            <a:xfrm>
              <a:off x="8590192" y="485540"/>
              <a:ext cx="206914" cy="175171"/>
            </a:xfrm>
            <a:custGeom>
              <a:avLst/>
              <a:gdLst/>
              <a:ahLst/>
              <a:cxnLst/>
              <a:rect l="l" t="t" r="r" b="b"/>
              <a:pathLst>
                <a:path w="3018" h="2555" extrusionOk="0">
                  <a:moveTo>
                    <a:pt x="1413" y="0"/>
                  </a:moveTo>
                  <a:cubicBezTo>
                    <a:pt x="1278" y="0"/>
                    <a:pt x="1142" y="96"/>
                    <a:pt x="1118" y="289"/>
                  </a:cubicBezTo>
                  <a:cubicBezTo>
                    <a:pt x="1094" y="493"/>
                    <a:pt x="1094" y="709"/>
                    <a:pt x="1094" y="926"/>
                  </a:cubicBezTo>
                  <a:cubicBezTo>
                    <a:pt x="806" y="938"/>
                    <a:pt x="529" y="938"/>
                    <a:pt x="253" y="962"/>
                  </a:cubicBezTo>
                  <a:cubicBezTo>
                    <a:pt x="0" y="974"/>
                    <a:pt x="0" y="1346"/>
                    <a:pt x="253" y="1358"/>
                  </a:cubicBezTo>
                  <a:cubicBezTo>
                    <a:pt x="541" y="1370"/>
                    <a:pt x="818" y="1382"/>
                    <a:pt x="1106" y="1382"/>
                  </a:cubicBezTo>
                  <a:cubicBezTo>
                    <a:pt x="1118" y="1707"/>
                    <a:pt x="1154" y="2020"/>
                    <a:pt x="1166" y="2320"/>
                  </a:cubicBezTo>
                  <a:cubicBezTo>
                    <a:pt x="1179" y="2476"/>
                    <a:pt x="1296" y="2555"/>
                    <a:pt x="1413" y="2555"/>
                  </a:cubicBezTo>
                  <a:cubicBezTo>
                    <a:pt x="1530" y="2555"/>
                    <a:pt x="1647" y="2476"/>
                    <a:pt x="1659" y="2320"/>
                  </a:cubicBezTo>
                  <a:cubicBezTo>
                    <a:pt x="1683" y="2020"/>
                    <a:pt x="1707" y="1719"/>
                    <a:pt x="1731" y="1407"/>
                  </a:cubicBezTo>
                  <a:cubicBezTo>
                    <a:pt x="2044" y="1407"/>
                    <a:pt x="2369" y="1407"/>
                    <a:pt x="2693" y="1419"/>
                  </a:cubicBezTo>
                  <a:cubicBezTo>
                    <a:pt x="3014" y="1419"/>
                    <a:pt x="3018" y="901"/>
                    <a:pt x="2704" y="901"/>
                  </a:cubicBezTo>
                  <a:cubicBezTo>
                    <a:pt x="2700" y="901"/>
                    <a:pt x="2697" y="902"/>
                    <a:pt x="2693" y="902"/>
                  </a:cubicBezTo>
                  <a:lnTo>
                    <a:pt x="1743" y="914"/>
                  </a:lnTo>
                  <a:cubicBezTo>
                    <a:pt x="1743" y="697"/>
                    <a:pt x="1731" y="493"/>
                    <a:pt x="1707" y="289"/>
                  </a:cubicBezTo>
                  <a:cubicBezTo>
                    <a:pt x="1683" y="96"/>
                    <a:pt x="1548" y="0"/>
                    <a:pt x="14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137" name="Google Shape;57;p2"/>
            <p:cNvSpPr/>
            <p:nvPr/>
          </p:nvSpPr>
          <p:spPr>
            <a:xfrm>
              <a:off x="8948349" y="486568"/>
              <a:ext cx="220763" cy="194985"/>
            </a:xfrm>
            <a:custGeom>
              <a:avLst/>
              <a:gdLst/>
              <a:ahLst/>
              <a:cxnLst/>
              <a:rect l="l" t="t" r="r" b="b"/>
              <a:pathLst>
                <a:path w="3220" h="2844" extrusionOk="0">
                  <a:moveTo>
                    <a:pt x="1784" y="0"/>
                  </a:moveTo>
                  <a:cubicBezTo>
                    <a:pt x="1670" y="0"/>
                    <a:pt x="1559" y="65"/>
                    <a:pt x="1520" y="213"/>
                  </a:cubicBezTo>
                  <a:cubicBezTo>
                    <a:pt x="1436" y="478"/>
                    <a:pt x="1376" y="754"/>
                    <a:pt x="1316" y="1031"/>
                  </a:cubicBezTo>
                  <a:cubicBezTo>
                    <a:pt x="967" y="995"/>
                    <a:pt x="619" y="947"/>
                    <a:pt x="270" y="911"/>
                  </a:cubicBezTo>
                  <a:cubicBezTo>
                    <a:pt x="263" y="910"/>
                    <a:pt x="257" y="910"/>
                    <a:pt x="250" y="910"/>
                  </a:cubicBezTo>
                  <a:cubicBezTo>
                    <a:pt x="50" y="910"/>
                    <a:pt x="1" y="1260"/>
                    <a:pt x="222" y="1295"/>
                  </a:cubicBezTo>
                  <a:cubicBezTo>
                    <a:pt x="559" y="1343"/>
                    <a:pt x="895" y="1404"/>
                    <a:pt x="1232" y="1452"/>
                  </a:cubicBezTo>
                  <a:cubicBezTo>
                    <a:pt x="1148" y="1824"/>
                    <a:pt x="1075" y="2185"/>
                    <a:pt x="1003" y="2558"/>
                  </a:cubicBezTo>
                  <a:cubicBezTo>
                    <a:pt x="967" y="2731"/>
                    <a:pt x="1104" y="2843"/>
                    <a:pt x="1238" y="2843"/>
                  </a:cubicBezTo>
                  <a:cubicBezTo>
                    <a:pt x="1327" y="2843"/>
                    <a:pt x="1414" y="2793"/>
                    <a:pt x="1448" y="2678"/>
                  </a:cubicBezTo>
                  <a:cubicBezTo>
                    <a:pt x="1556" y="2305"/>
                    <a:pt x="1677" y="1920"/>
                    <a:pt x="1785" y="1548"/>
                  </a:cubicBezTo>
                  <a:cubicBezTo>
                    <a:pt x="2121" y="1596"/>
                    <a:pt x="2470" y="1656"/>
                    <a:pt x="2806" y="1704"/>
                  </a:cubicBezTo>
                  <a:cubicBezTo>
                    <a:pt x="2826" y="1707"/>
                    <a:pt x="2845" y="1709"/>
                    <a:pt x="2863" y="1709"/>
                  </a:cubicBezTo>
                  <a:cubicBezTo>
                    <a:pt x="3174" y="1709"/>
                    <a:pt x="3219" y="1245"/>
                    <a:pt x="2879" y="1211"/>
                  </a:cubicBezTo>
                  <a:cubicBezTo>
                    <a:pt x="2554" y="1175"/>
                    <a:pt x="2229" y="1139"/>
                    <a:pt x="1905" y="1103"/>
                  </a:cubicBezTo>
                  <a:cubicBezTo>
                    <a:pt x="1965" y="851"/>
                    <a:pt x="2025" y="610"/>
                    <a:pt x="2085" y="370"/>
                  </a:cubicBezTo>
                  <a:cubicBezTo>
                    <a:pt x="2136" y="146"/>
                    <a:pt x="1956" y="0"/>
                    <a:pt x="178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138" name="Google Shape;58;p2"/>
            <p:cNvSpPr/>
            <p:nvPr/>
          </p:nvSpPr>
          <p:spPr>
            <a:xfrm>
              <a:off x="7912751" y="724676"/>
              <a:ext cx="239069" cy="168726"/>
            </a:xfrm>
            <a:custGeom>
              <a:avLst/>
              <a:gdLst/>
              <a:ahLst/>
              <a:cxnLst/>
              <a:rect l="l" t="t" r="r" b="b"/>
              <a:pathLst>
                <a:path w="3487" h="2461" extrusionOk="0">
                  <a:moveTo>
                    <a:pt x="2215" y="0"/>
                  </a:moveTo>
                  <a:cubicBezTo>
                    <a:pt x="2132" y="0"/>
                    <a:pt x="2049" y="36"/>
                    <a:pt x="1996" y="118"/>
                  </a:cubicBezTo>
                  <a:cubicBezTo>
                    <a:pt x="1839" y="359"/>
                    <a:pt x="1755" y="635"/>
                    <a:pt x="1707" y="912"/>
                  </a:cubicBezTo>
                  <a:cubicBezTo>
                    <a:pt x="1226" y="924"/>
                    <a:pt x="733" y="936"/>
                    <a:pt x="253" y="960"/>
                  </a:cubicBezTo>
                  <a:cubicBezTo>
                    <a:pt x="0" y="972"/>
                    <a:pt x="0" y="1345"/>
                    <a:pt x="253" y="1357"/>
                  </a:cubicBezTo>
                  <a:cubicBezTo>
                    <a:pt x="721" y="1369"/>
                    <a:pt x="1202" y="1393"/>
                    <a:pt x="1683" y="1405"/>
                  </a:cubicBezTo>
                  <a:cubicBezTo>
                    <a:pt x="1695" y="1741"/>
                    <a:pt x="1767" y="2090"/>
                    <a:pt x="1900" y="2390"/>
                  </a:cubicBezTo>
                  <a:cubicBezTo>
                    <a:pt x="1922" y="2440"/>
                    <a:pt x="1966" y="2460"/>
                    <a:pt x="2012" y="2460"/>
                  </a:cubicBezTo>
                  <a:cubicBezTo>
                    <a:pt x="2091" y="2460"/>
                    <a:pt x="2176" y="2401"/>
                    <a:pt x="2176" y="2318"/>
                  </a:cubicBezTo>
                  <a:cubicBezTo>
                    <a:pt x="2164" y="2018"/>
                    <a:pt x="2152" y="1705"/>
                    <a:pt x="2188" y="1405"/>
                  </a:cubicBezTo>
                  <a:cubicBezTo>
                    <a:pt x="2513" y="1405"/>
                    <a:pt x="2837" y="1417"/>
                    <a:pt x="3162" y="1417"/>
                  </a:cubicBezTo>
                  <a:cubicBezTo>
                    <a:pt x="3486" y="1405"/>
                    <a:pt x="3486" y="900"/>
                    <a:pt x="3162" y="900"/>
                  </a:cubicBezTo>
                  <a:cubicBezTo>
                    <a:pt x="2873" y="900"/>
                    <a:pt x="2585" y="900"/>
                    <a:pt x="2296" y="912"/>
                  </a:cubicBezTo>
                  <a:cubicBezTo>
                    <a:pt x="2344" y="707"/>
                    <a:pt x="2416" y="527"/>
                    <a:pt x="2477" y="323"/>
                  </a:cubicBezTo>
                  <a:cubicBezTo>
                    <a:pt x="2532" y="133"/>
                    <a:pt x="2374" y="0"/>
                    <a:pt x="221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139" name="Google Shape;59;p2"/>
            <p:cNvSpPr/>
            <p:nvPr/>
          </p:nvSpPr>
          <p:spPr>
            <a:xfrm>
              <a:off x="8333846" y="705959"/>
              <a:ext cx="256414" cy="191899"/>
            </a:xfrm>
            <a:custGeom>
              <a:avLst/>
              <a:gdLst/>
              <a:ahLst/>
              <a:cxnLst/>
              <a:rect l="l" t="t" r="r" b="b"/>
              <a:pathLst>
                <a:path w="3740" h="2799" extrusionOk="0">
                  <a:moveTo>
                    <a:pt x="1666" y="1"/>
                  </a:moveTo>
                  <a:cubicBezTo>
                    <a:pt x="1534" y="1"/>
                    <a:pt x="1401" y="91"/>
                    <a:pt x="1395" y="271"/>
                  </a:cubicBezTo>
                  <a:cubicBezTo>
                    <a:pt x="1383" y="379"/>
                    <a:pt x="1383" y="488"/>
                    <a:pt x="1383" y="596"/>
                  </a:cubicBezTo>
                  <a:cubicBezTo>
                    <a:pt x="987" y="608"/>
                    <a:pt x="590" y="632"/>
                    <a:pt x="217" y="680"/>
                  </a:cubicBezTo>
                  <a:cubicBezTo>
                    <a:pt x="1" y="716"/>
                    <a:pt x="1" y="980"/>
                    <a:pt x="217" y="1016"/>
                  </a:cubicBezTo>
                  <a:cubicBezTo>
                    <a:pt x="590" y="1065"/>
                    <a:pt x="987" y="1089"/>
                    <a:pt x="1383" y="1101"/>
                  </a:cubicBezTo>
                  <a:cubicBezTo>
                    <a:pt x="1395" y="1593"/>
                    <a:pt x="1431" y="2098"/>
                    <a:pt x="1455" y="2591"/>
                  </a:cubicBezTo>
                  <a:cubicBezTo>
                    <a:pt x="1461" y="2729"/>
                    <a:pt x="1564" y="2799"/>
                    <a:pt x="1666" y="2799"/>
                  </a:cubicBezTo>
                  <a:cubicBezTo>
                    <a:pt x="1768" y="2799"/>
                    <a:pt x="1870" y="2729"/>
                    <a:pt x="1876" y="2591"/>
                  </a:cubicBezTo>
                  <a:cubicBezTo>
                    <a:pt x="1900" y="2098"/>
                    <a:pt x="1936" y="1605"/>
                    <a:pt x="1948" y="1113"/>
                  </a:cubicBezTo>
                  <a:cubicBezTo>
                    <a:pt x="2441" y="1113"/>
                    <a:pt x="2934" y="1101"/>
                    <a:pt x="3415" y="1101"/>
                  </a:cubicBezTo>
                  <a:cubicBezTo>
                    <a:pt x="3739" y="1101"/>
                    <a:pt x="3739" y="596"/>
                    <a:pt x="3415" y="596"/>
                  </a:cubicBezTo>
                  <a:cubicBezTo>
                    <a:pt x="2934" y="596"/>
                    <a:pt x="2441" y="584"/>
                    <a:pt x="1948" y="584"/>
                  </a:cubicBezTo>
                  <a:cubicBezTo>
                    <a:pt x="1948" y="476"/>
                    <a:pt x="1948" y="367"/>
                    <a:pt x="1936" y="271"/>
                  </a:cubicBezTo>
                  <a:cubicBezTo>
                    <a:pt x="1930" y="91"/>
                    <a:pt x="1798" y="1"/>
                    <a:pt x="16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140" name="Google Shape;60;p2"/>
            <p:cNvSpPr/>
            <p:nvPr/>
          </p:nvSpPr>
          <p:spPr>
            <a:xfrm>
              <a:off x="8712160" y="728241"/>
              <a:ext cx="234955" cy="169000"/>
            </a:xfrm>
            <a:custGeom>
              <a:avLst/>
              <a:gdLst/>
              <a:ahLst/>
              <a:cxnLst/>
              <a:rect l="l" t="t" r="r" b="b"/>
              <a:pathLst>
                <a:path w="3427" h="2465" extrusionOk="0">
                  <a:moveTo>
                    <a:pt x="1387" y="0"/>
                  </a:moveTo>
                  <a:cubicBezTo>
                    <a:pt x="1278" y="0"/>
                    <a:pt x="1167" y="78"/>
                    <a:pt x="1143" y="235"/>
                  </a:cubicBezTo>
                  <a:cubicBezTo>
                    <a:pt x="1119" y="451"/>
                    <a:pt x="1106" y="679"/>
                    <a:pt x="1119" y="908"/>
                  </a:cubicBezTo>
                  <a:cubicBezTo>
                    <a:pt x="818" y="920"/>
                    <a:pt x="517" y="920"/>
                    <a:pt x="217" y="932"/>
                  </a:cubicBezTo>
                  <a:cubicBezTo>
                    <a:pt x="1" y="944"/>
                    <a:pt x="1" y="1268"/>
                    <a:pt x="217" y="1280"/>
                  </a:cubicBezTo>
                  <a:cubicBezTo>
                    <a:pt x="517" y="1293"/>
                    <a:pt x="830" y="1293"/>
                    <a:pt x="1131" y="1305"/>
                  </a:cubicBezTo>
                  <a:cubicBezTo>
                    <a:pt x="1143" y="1629"/>
                    <a:pt x="1167" y="1954"/>
                    <a:pt x="1179" y="2266"/>
                  </a:cubicBezTo>
                  <a:cubicBezTo>
                    <a:pt x="1185" y="2398"/>
                    <a:pt x="1287" y="2465"/>
                    <a:pt x="1387" y="2465"/>
                  </a:cubicBezTo>
                  <a:cubicBezTo>
                    <a:pt x="1488" y="2465"/>
                    <a:pt x="1587" y="2398"/>
                    <a:pt x="1587" y="2266"/>
                  </a:cubicBezTo>
                  <a:cubicBezTo>
                    <a:pt x="1599" y="1954"/>
                    <a:pt x="1623" y="1641"/>
                    <a:pt x="1647" y="1317"/>
                  </a:cubicBezTo>
                  <a:cubicBezTo>
                    <a:pt x="2140" y="1329"/>
                    <a:pt x="2633" y="1329"/>
                    <a:pt x="3126" y="1341"/>
                  </a:cubicBezTo>
                  <a:cubicBezTo>
                    <a:pt x="3427" y="1341"/>
                    <a:pt x="3427" y="872"/>
                    <a:pt x="3126" y="872"/>
                  </a:cubicBezTo>
                  <a:cubicBezTo>
                    <a:pt x="2633" y="872"/>
                    <a:pt x="2152" y="884"/>
                    <a:pt x="1659" y="896"/>
                  </a:cubicBezTo>
                  <a:cubicBezTo>
                    <a:pt x="1659" y="667"/>
                    <a:pt x="1647" y="451"/>
                    <a:pt x="1623" y="235"/>
                  </a:cubicBezTo>
                  <a:cubicBezTo>
                    <a:pt x="1605" y="78"/>
                    <a:pt x="1497" y="0"/>
                    <a:pt x="13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141" name="Google Shape;61;p2"/>
            <p:cNvSpPr/>
            <p:nvPr/>
          </p:nvSpPr>
          <p:spPr>
            <a:xfrm>
              <a:off x="7712488" y="520025"/>
              <a:ext cx="264847" cy="135337"/>
            </a:xfrm>
            <a:custGeom>
              <a:avLst/>
              <a:gdLst/>
              <a:ahLst/>
              <a:cxnLst/>
              <a:rect l="l" t="t" r="r" b="b"/>
              <a:pathLst>
                <a:path w="3863" h="1974" extrusionOk="0">
                  <a:moveTo>
                    <a:pt x="1881" y="0"/>
                  </a:moveTo>
                  <a:cubicBezTo>
                    <a:pt x="1815" y="0"/>
                    <a:pt x="1746" y="26"/>
                    <a:pt x="1683" y="86"/>
                  </a:cubicBezTo>
                  <a:cubicBezTo>
                    <a:pt x="1563" y="194"/>
                    <a:pt x="1491" y="339"/>
                    <a:pt x="1443" y="483"/>
                  </a:cubicBezTo>
                  <a:cubicBezTo>
                    <a:pt x="1046" y="459"/>
                    <a:pt x="661" y="423"/>
                    <a:pt x="265" y="411"/>
                  </a:cubicBezTo>
                  <a:cubicBezTo>
                    <a:pt x="60" y="411"/>
                    <a:pt x="0" y="747"/>
                    <a:pt x="216" y="783"/>
                  </a:cubicBezTo>
                  <a:cubicBezTo>
                    <a:pt x="601" y="843"/>
                    <a:pt x="974" y="892"/>
                    <a:pt x="1358" y="928"/>
                  </a:cubicBezTo>
                  <a:cubicBezTo>
                    <a:pt x="1358" y="988"/>
                    <a:pt x="1346" y="1036"/>
                    <a:pt x="1346" y="1084"/>
                  </a:cubicBezTo>
                  <a:cubicBezTo>
                    <a:pt x="1346" y="1336"/>
                    <a:pt x="1370" y="1685"/>
                    <a:pt x="1587" y="1841"/>
                  </a:cubicBezTo>
                  <a:lnTo>
                    <a:pt x="1587" y="1853"/>
                  </a:lnTo>
                  <a:cubicBezTo>
                    <a:pt x="1626" y="1936"/>
                    <a:pt x="1700" y="1973"/>
                    <a:pt x="1771" y="1973"/>
                  </a:cubicBezTo>
                  <a:cubicBezTo>
                    <a:pt x="1875" y="1973"/>
                    <a:pt x="1971" y="1893"/>
                    <a:pt x="1935" y="1757"/>
                  </a:cubicBezTo>
                  <a:cubicBezTo>
                    <a:pt x="1935" y="1745"/>
                    <a:pt x="1935" y="1745"/>
                    <a:pt x="1923" y="1733"/>
                  </a:cubicBezTo>
                  <a:cubicBezTo>
                    <a:pt x="2008" y="1565"/>
                    <a:pt x="1947" y="1372"/>
                    <a:pt x="1960" y="1180"/>
                  </a:cubicBezTo>
                  <a:cubicBezTo>
                    <a:pt x="1960" y="1120"/>
                    <a:pt x="1972" y="1060"/>
                    <a:pt x="1984" y="1000"/>
                  </a:cubicBezTo>
                  <a:cubicBezTo>
                    <a:pt x="2452" y="1060"/>
                    <a:pt x="2921" y="1108"/>
                    <a:pt x="3390" y="1180"/>
                  </a:cubicBezTo>
                  <a:cubicBezTo>
                    <a:pt x="3409" y="1183"/>
                    <a:pt x="3428" y="1184"/>
                    <a:pt x="3446" y="1184"/>
                  </a:cubicBezTo>
                  <a:cubicBezTo>
                    <a:pt x="3806" y="1184"/>
                    <a:pt x="3863" y="638"/>
                    <a:pt x="3462" y="627"/>
                  </a:cubicBezTo>
                  <a:cubicBezTo>
                    <a:pt x="3017" y="603"/>
                    <a:pt x="2573" y="579"/>
                    <a:pt x="2128" y="543"/>
                  </a:cubicBezTo>
                  <a:cubicBezTo>
                    <a:pt x="2140" y="483"/>
                    <a:pt x="2152" y="423"/>
                    <a:pt x="2164" y="375"/>
                  </a:cubicBezTo>
                  <a:cubicBezTo>
                    <a:pt x="2199" y="175"/>
                    <a:pt x="2051" y="0"/>
                    <a:pt x="188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142" name="Google Shape;62;p2"/>
            <p:cNvSpPr/>
            <p:nvPr/>
          </p:nvSpPr>
          <p:spPr>
            <a:xfrm>
              <a:off x="8170674" y="464149"/>
              <a:ext cx="220695" cy="178942"/>
            </a:xfrm>
            <a:custGeom>
              <a:avLst/>
              <a:gdLst/>
              <a:ahLst/>
              <a:cxnLst/>
              <a:rect l="l" t="t" r="r" b="b"/>
              <a:pathLst>
                <a:path w="3219" h="2610" extrusionOk="0">
                  <a:moveTo>
                    <a:pt x="1656" y="1"/>
                  </a:moveTo>
                  <a:cubicBezTo>
                    <a:pt x="1567" y="1"/>
                    <a:pt x="1477" y="40"/>
                    <a:pt x="1419" y="132"/>
                  </a:cubicBezTo>
                  <a:cubicBezTo>
                    <a:pt x="1251" y="372"/>
                    <a:pt x="1155" y="661"/>
                    <a:pt x="1095" y="949"/>
                  </a:cubicBezTo>
                  <a:cubicBezTo>
                    <a:pt x="818" y="961"/>
                    <a:pt x="542" y="961"/>
                    <a:pt x="265" y="973"/>
                  </a:cubicBezTo>
                  <a:cubicBezTo>
                    <a:pt x="1" y="985"/>
                    <a:pt x="1" y="1370"/>
                    <a:pt x="265" y="1382"/>
                  </a:cubicBezTo>
                  <a:cubicBezTo>
                    <a:pt x="530" y="1394"/>
                    <a:pt x="794" y="1394"/>
                    <a:pt x="1071" y="1406"/>
                  </a:cubicBezTo>
                  <a:cubicBezTo>
                    <a:pt x="1059" y="1755"/>
                    <a:pt x="1107" y="2091"/>
                    <a:pt x="1191" y="2404"/>
                  </a:cubicBezTo>
                  <a:cubicBezTo>
                    <a:pt x="1224" y="2548"/>
                    <a:pt x="1329" y="2609"/>
                    <a:pt x="1437" y="2609"/>
                  </a:cubicBezTo>
                  <a:cubicBezTo>
                    <a:pt x="1601" y="2609"/>
                    <a:pt x="1775" y="2469"/>
                    <a:pt x="1732" y="2259"/>
                  </a:cubicBezTo>
                  <a:cubicBezTo>
                    <a:pt x="1672" y="1959"/>
                    <a:pt x="1672" y="1682"/>
                    <a:pt x="1696" y="1418"/>
                  </a:cubicBezTo>
                  <a:cubicBezTo>
                    <a:pt x="2092" y="1418"/>
                    <a:pt x="2489" y="1430"/>
                    <a:pt x="2886" y="1442"/>
                  </a:cubicBezTo>
                  <a:cubicBezTo>
                    <a:pt x="2889" y="1442"/>
                    <a:pt x="2893" y="1442"/>
                    <a:pt x="2897" y="1442"/>
                  </a:cubicBezTo>
                  <a:cubicBezTo>
                    <a:pt x="3219" y="1442"/>
                    <a:pt x="3219" y="913"/>
                    <a:pt x="2897" y="913"/>
                  </a:cubicBezTo>
                  <a:cubicBezTo>
                    <a:pt x="2893" y="913"/>
                    <a:pt x="2889" y="913"/>
                    <a:pt x="2886" y="913"/>
                  </a:cubicBezTo>
                  <a:cubicBezTo>
                    <a:pt x="2513" y="925"/>
                    <a:pt x="2153" y="937"/>
                    <a:pt x="1780" y="937"/>
                  </a:cubicBezTo>
                  <a:cubicBezTo>
                    <a:pt x="1828" y="745"/>
                    <a:pt x="1876" y="552"/>
                    <a:pt x="1936" y="348"/>
                  </a:cubicBezTo>
                  <a:cubicBezTo>
                    <a:pt x="1991" y="144"/>
                    <a:pt x="1825" y="1"/>
                    <a:pt x="16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143" name="Google Shape;63;p2"/>
            <p:cNvSpPr/>
            <p:nvPr/>
          </p:nvSpPr>
          <p:spPr>
            <a:xfrm>
              <a:off x="8590192" y="485540"/>
              <a:ext cx="206914" cy="175171"/>
            </a:xfrm>
            <a:custGeom>
              <a:avLst/>
              <a:gdLst/>
              <a:ahLst/>
              <a:cxnLst/>
              <a:rect l="l" t="t" r="r" b="b"/>
              <a:pathLst>
                <a:path w="3018" h="2555" extrusionOk="0">
                  <a:moveTo>
                    <a:pt x="1413" y="0"/>
                  </a:moveTo>
                  <a:cubicBezTo>
                    <a:pt x="1278" y="0"/>
                    <a:pt x="1142" y="96"/>
                    <a:pt x="1118" y="289"/>
                  </a:cubicBezTo>
                  <a:cubicBezTo>
                    <a:pt x="1094" y="493"/>
                    <a:pt x="1094" y="709"/>
                    <a:pt x="1094" y="926"/>
                  </a:cubicBezTo>
                  <a:cubicBezTo>
                    <a:pt x="806" y="938"/>
                    <a:pt x="529" y="938"/>
                    <a:pt x="253" y="962"/>
                  </a:cubicBezTo>
                  <a:cubicBezTo>
                    <a:pt x="0" y="974"/>
                    <a:pt x="0" y="1346"/>
                    <a:pt x="253" y="1358"/>
                  </a:cubicBezTo>
                  <a:cubicBezTo>
                    <a:pt x="541" y="1370"/>
                    <a:pt x="818" y="1382"/>
                    <a:pt x="1106" y="1382"/>
                  </a:cubicBezTo>
                  <a:cubicBezTo>
                    <a:pt x="1118" y="1707"/>
                    <a:pt x="1154" y="2020"/>
                    <a:pt x="1166" y="2320"/>
                  </a:cubicBezTo>
                  <a:cubicBezTo>
                    <a:pt x="1179" y="2476"/>
                    <a:pt x="1296" y="2555"/>
                    <a:pt x="1413" y="2555"/>
                  </a:cubicBezTo>
                  <a:cubicBezTo>
                    <a:pt x="1530" y="2555"/>
                    <a:pt x="1647" y="2476"/>
                    <a:pt x="1659" y="2320"/>
                  </a:cubicBezTo>
                  <a:cubicBezTo>
                    <a:pt x="1683" y="2020"/>
                    <a:pt x="1707" y="1719"/>
                    <a:pt x="1731" y="1407"/>
                  </a:cubicBezTo>
                  <a:cubicBezTo>
                    <a:pt x="2044" y="1407"/>
                    <a:pt x="2369" y="1407"/>
                    <a:pt x="2693" y="1419"/>
                  </a:cubicBezTo>
                  <a:cubicBezTo>
                    <a:pt x="3014" y="1419"/>
                    <a:pt x="3018" y="901"/>
                    <a:pt x="2704" y="901"/>
                  </a:cubicBezTo>
                  <a:cubicBezTo>
                    <a:pt x="2700" y="901"/>
                    <a:pt x="2697" y="902"/>
                    <a:pt x="2693" y="902"/>
                  </a:cubicBezTo>
                  <a:lnTo>
                    <a:pt x="1743" y="914"/>
                  </a:lnTo>
                  <a:cubicBezTo>
                    <a:pt x="1743" y="697"/>
                    <a:pt x="1731" y="493"/>
                    <a:pt x="1707" y="289"/>
                  </a:cubicBezTo>
                  <a:cubicBezTo>
                    <a:pt x="1683" y="96"/>
                    <a:pt x="1548" y="0"/>
                    <a:pt x="14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144" name="Google Shape;64;p2"/>
            <p:cNvSpPr/>
            <p:nvPr/>
          </p:nvSpPr>
          <p:spPr>
            <a:xfrm>
              <a:off x="8948349" y="486568"/>
              <a:ext cx="220763" cy="194985"/>
            </a:xfrm>
            <a:custGeom>
              <a:avLst/>
              <a:gdLst/>
              <a:ahLst/>
              <a:cxnLst/>
              <a:rect l="l" t="t" r="r" b="b"/>
              <a:pathLst>
                <a:path w="3220" h="2844" extrusionOk="0">
                  <a:moveTo>
                    <a:pt x="1784" y="0"/>
                  </a:moveTo>
                  <a:cubicBezTo>
                    <a:pt x="1670" y="0"/>
                    <a:pt x="1559" y="65"/>
                    <a:pt x="1520" y="213"/>
                  </a:cubicBezTo>
                  <a:cubicBezTo>
                    <a:pt x="1436" y="478"/>
                    <a:pt x="1376" y="754"/>
                    <a:pt x="1316" y="1031"/>
                  </a:cubicBezTo>
                  <a:cubicBezTo>
                    <a:pt x="967" y="995"/>
                    <a:pt x="619" y="947"/>
                    <a:pt x="270" y="911"/>
                  </a:cubicBezTo>
                  <a:cubicBezTo>
                    <a:pt x="263" y="910"/>
                    <a:pt x="257" y="910"/>
                    <a:pt x="250" y="910"/>
                  </a:cubicBezTo>
                  <a:cubicBezTo>
                    <a:pt x="50" y="910"/>
                    <a:pt x="1" y="1260"/>
                    <a:pt x="222" y="1295"/>
                  </a:cubicBezTo>
                  <a:cubicBezTo>
                    <a:pt x="559" y="1343"/>
                    <a:pt x="895" y="1404"/>
                    <a:pt x="1232" y="1452"/>
                  </a:cubicBezTo>
                  <a:cubicBezTo>
                    <a:pt x="1148" y="1824"/>
                    <a:pt x="1075" y="2185"/>
                    <a:pt x="1003" y="2558"/>
                  </a:cubicBezTo>
                  <a:cubicBezTo>
                    <a:pt x="967" y="2731"/>
                    <a:pt x="1104" y="2843"/>
                    <a:pt x="1238" y="2843"/>
                  </a:cubicBezTo>
                  <a:cubicBezTo>
                    <a:pt x="1327" y="2843"/>
                    <a:pt x="1414" y="2793"/>
                    <a:pt x="1448" y="2678"/>
                  </a:cubicBezTo>
                  <a:cubicBezTo>
                    <a:pt x="1556" y="2305"/>
                    <a:pt x="1677" y="1920"/>
                    <a:pt x="1785" y="1548"/>
                  </a:cubicBezTo>
                  <a:cubicBezTo>
                    <a:pt x="2121" y="1596"/>
                    <a:pt x="2470" y="1656"/>
                    <a:pt x="2806" y="1704"/>
                  </a:cubicBezTo>
                  <a:cubicBezTo>
                    <a:pt x="2826" y="1707"/>
                    <a:pt x="2845" y="1709"/>
                    <a:pt x="2863" y="1709"/>
                  </a:cubicBezTo>
                  <a:cubicBezTo>
                    <a:pt x="3174" y="1709"/>
                    <a:pt x="3219" y="1245"/>
                    <a:pt x="2879" y="1211"/>
                  </a:cubicBezTo>
                  <a:cubicBezTo>
                    <a:pt x="2554" y="1175"/>
                    <a:pt x="2229" y="1139"/>
                    <a:pt x="1905" y="1103"/>
                  </a:cubicBezTo>
                  <a:cubicBezTo>
                    <a:pt x="1965" y="851"/>
                    <a:pt x="2025" y="610"/>
                    <a:pt x="2085" y="370"/>
                  </a:cubicBezTo>
                  <a:cubicBezTo>
                    <a:pt x="2136" y="146"/>
                    <a:pt x="1956" y="0"/>
                    <a:pt x="178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145" name="Google Shape;65;p2"/>
            <p:cNvSpPr/>
            <p:nvPr/>
          </p:nvSpPr>
          <p:spPr>
            <a:xfrm>
              <a:off x="7912751" y="724676"/>
              <a:ext cx="239069" cy="168726"/>
            </a:xfrm>
            <a:custGeom>
              <a:avLst/>
              <a:gdLst/>
              <a:ahLst/>
              <a:cxnLst/>
              <a:rect l="l" t="t" r="r" b="b"/>
              <a:pathLst>
                <a:path w="3487" h="2461" extrusionOk="0">
                  <a:moveTo>
                    <a:pt x="2215" y="0"/>
                  </a:moveTo>
                  <a:cubicBezTo>
                    <a:pt x="2132" y="0"/>
                    <a:pt x="2049" y="36"/>
                    <a:pt x="1996" y="118"/>
                  </a:cubicBezTo>
                  <a:cubicBezTo>
                    <a:pt x="1839" y="359"/>
                    <a:pt x="1755" y="635"/>
                    <a:pt x="1707" y="912"/>
                  </a:cubicBezTo>
                  <a:cubicBezTo>
                    <a:pt x="1226" y="924"/>
                    <a:pt x="733" y="936"/>
                    <a:pt x="253" y="960"/>
                  </a:cubicBezTo>
                  <a:cubicBezTo>
                    <a:pt x="0" y="972"/>
                    <a:pt x="0" y="1345"/>
                    <a:pt x="253" y="1357"/>
                  </a:cubicBezTo>
                  <a:cubicBezTo>
                    <a:pt x="721" y="1369"/>
                    <a:pt x="1202" y="1393"/>
                    <a:pt x="1683" y="1405"/>
                  </a:cubicBezTo>
                  <a:cubicBezTo>
                    <a:pt x="1695" y="1741"/>
                    <a:pt x="1767" y="2090"/>
                    <a:pt x="1900" y="2390"/>
                  </a:cubicBezTo>
                  <a:cubicBezTo>
                    <a:pt x="1922" y="2440"/>
                    <a:pt x="1966" y="2460"/>
                    <a:pt x="2012" y="2460"/>
                  </a:cubicBezTo>
                  <a:cubicBezTo>
                    <a:pt x="2091" y="2460"/>
                    <a:pt x="2176" y="2401"/>
                    <a:pt x="2176" y="2318"/>
                  </a:cubicBezTo>
                  <a:cubicBezTo>
                    <a:pt x="2164" y="2018"/>
                    <a:pt x="2152" y="1705"/>
                    <a:pt x="2188" y="1405"/>
                  </a:cubicBezTo>
                  <a:cubicBezTo>
                    <a:pt x="2513" y="1405"/>
                    <a:pt x="2837" y="1417"/>
                    <a:pt x="3162" y="1417"/>
                  </a:cubicBezTo>
                  <a:cubicBezTo>
                    <a:pt x="3486" y="1405"/>
                    <a:pt x="3486" y="900"/>
                    <a:pt x="3162" y="900"/>
                  </a:cubicBezTo>
                  <a:cubicBezTo>
                    <a:pt x="2873" y="900"/>
                    <a:pt x="2585" y="900"/>
                    <a:pt x="2296" y="912"/>
                  </a:cubicBezTo>
                  <a:cubicBezTo>
                    <a:pt x="2344" y="707"/>
                    <a:pt x="2416" y="527"/>
                    <a:pt x="2477" y="323"/>
                  </a:cubicBezTo>
                  <a:cubicBezTo>
                    <a:pt x="2532" y="133"/>
                    <a:pt x="2374" y="0"/>
                    <a:pt x="221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146" name="Google Shape;66;p2"/>
            <p:cNvSpPr/>
            <p:nvPr/>
          </p:nvSpPr>
          <p:spPr>
            <a:xfrm>
              <a:off x="8333846" y="705959"/>
              <a:ext cx="256414" cy="191899"/>
            </a:xfrm>
            <a:custGeom>
              <a:avLst/>
              <a:gdLst/>
              <a:ahLst/>
              <a:cxnLst/>
              <a:rect l="l" t="t" r="r" b="b"/>
              <a:pathLst>
                <a:path w="3740" h="2799" extrusionOk="0">
                  <a:moveTo>
                    <a:pt x="1666" y="1"/>
                  </a:moveTo>
                  <a:cubicBezTo>
                    <a:pt x="1534" y="1"/>
                    <a:pt x="1401" y="91"/>
                    <a:pt x="1395" y="271"/>
                  </a:cubicBezTo>
                  <a:cubicBezTo>
                    <a:pt x="1383" y="379"/>
                    <a:pt x="1383" y="488"/>
                    <a:pt x="1383" y="596"/>
                  </a:cubicBezTo>
                  <a:cubicBezTo>
                    <a:pt x="987" y="608"/>
                    <a:pt x="590" y="632"/>
                    <a:pt x="217" y="680"/>
                  </a:cubicBezTo>
                  <a:cubicBezTo>
                    <a:pt x="1" y="716"/>
                    <a:pt x="1" y="980"/>
                    <a:pt x="217" y="1016"/>
                  </a:cubicBezTo>
                  <a:cubicBezTo>
                    <a:pt x="590" y="1065"/>
                    <a:pt x="987" y="1089"/>
                    <a:pt x="1383" y="1101"/>
                  </a:cubicBezTo>
                  <a:cubicBezTo>
                    <a:pt x="1395" y="1593"/>
                    <a:pt x="1431" y="2098"/>
                    <a:pt x="1455" y="2591"/>
                  </a:cubicBezTo>
                  <a:cubicBezTo>
                    <a:pt x="1461" y="2729"/>
                    <a:pt x="1564" y="2799"/>
                    <a:pt x="1666" y="2799"/>
                  </a:cubicBezTo>
                  <a:cubicBezTo>
                    <a:pt x="1768" y="2799"/>
                    <a:pt x="1870" y="2729"/>
                    <a:pt x="1876" y="2591"/>
                  </a:cubicBezTo>
                  <a:cubicBezTo>
                    <a:pt x="1900" y="2098"/>
                    <a:pt x="1936" y="1605"/>
                    <a:pt x="1948" y="1113"/>
                  </a:cubicBezTo>
                  <a:cubicBezTo>
                    <a:pt x="2441" y="1113"/>
                    <a:pt x="2934" y="1101"/>
                    <a:pt x="3415" y="1101"/>
                  </a:cubicBezTo>
                  <a:cubicBezTo>
                    <a:pt x="3739" y="1101"/>
                    <a:pt x="3739" y="596"/>
                    <a:pt x="3415" y="596"/>
                  </a:cubicBezTo>
                  <a:cubicBezTo>
                    <a:pt x="2934" y="596"/>
                    <a:pt x="2441" y="584"/>
                    <a:pt x="1948" y="584"/>
                  </a:cubicBezTo>
                  <a:cubicBezTo>
                    <a:pt x="1948" y="476"/>
                    <a:pt x="1948" y="367"/>
                    <a:pt x="1936" y="271"/>
                  </a:cubicBezTo>
                  <a:cubicBezTo>
                    <a:pt x="1930" y="91"/>
                    <a:pt x="1798" y="1"/>
                    <a:pt x="16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147" name="Google Shape;67;p2"/>
            <p:cNvSpPr/>
            <p:nvPr/>
          </p:nvSpPr>
          <p:spPr>
            <a:xfrm>
              <a:off x="8712160" y="728241"/>
              <a:ext cx="234955" cy="169000"/>
            </a:xfrm>
            <a:custGeom>
              <a:avLst/>
              <a:gdLst/>
              <a:ahLst/>
              <a:cxnLst/>
              <a:rect l="l" t="t" r="r" b="b"/>
              <a:pathLst>
                <a:path w="3427" h="2465" extrusionOk="0">
                  <a:moveTo>
                    <a:pt x="1387" y="0"/>
                  </a:moveTo>
                  <a:cubicBezTo>
                    <a:pt x="1278" y="0"/>
                    <a:pt x="1167" y="78"/>
                    <a:pt x="1143" y="235"/>
                  </a:cubicBezTo>
                  <a:cubicBezTo>
                    <a:pt x="1119" y="451"/>
                    <a:pt x="1106" y="679"/>
                    <a:pt x="1119" y="908"/>
                  </a:cubicBezTo>
                  <a:cubicBezTo>
                    <a:pt x="818" y="920"/>
                    <a:pt x="517" y="920"/>
                    <a:pt x="217" y="932"/>
                  </a:cubicBezTo>
                  <a:cubicBezTo>
                    <a:pt x="1" y="944"/>
                    <a:pt x="1" y="1268"/>
                    <a:pt x="217" y="1280"/>
                  </a:cubicBezTo>
                  <a:cubicBezTo>
                    <a:pt x="517" y="1293"/>
                    <a:pt x="830" y="1293"/>
                    <a:pt x="1131" y="1305"/>
                  </a:cubicBezTo>
                  <a:cubicBezTo>
                    <a:pt x="1143" y="1629"/>
                    <a:pt x="1167" y="1954"/>
                    <a:pt x="1179" y="2266"/>
                  </a:cubicBezTo>
                  <a:cubicBezTo>
                    <a:pt x="1185" y="2398"/>
                    <a:pt x="1287" y="2465"/>
                    <a:pt x="1387" y="2465"/>
                  </a:cubicBezTo>
                  <a:cubicBezTo>
                    <a:pt x="1488" y="2465"/>
                    <a:pt x="1587" y="2398"/>
                    <a:pt x="1587" y="2266"/>
                  </a:cubicBezTo>
                  <a:cubicBezTo>
                    <a:pt x="1599" y="1954"/>
                    <a:pt x="1623" y="1641"/>
                    <a:pt x="1647" y="1317"/>
                  </a:cubicBezTo>
                  <a:cubicBezTo>
                    <a:pt x="2140" y="1329"/>
                    <a:pt x="2633" y="1329"/>
                    <a:pt x="3126" y="1341"/>
                  </a:cubicBezTo>
                  <a:cubicBezTo>
                    <a:pt x="3427" y="1341"/>
                    <a:pt x="3427" y="872"/>
                    <a:pt x="3126" y="872"/>
                  </a:cubicBezTo>
                  <a:cubicBezTo>
                    <a:pt x="2633" y="872"/>
                    <a:pt x="2152" y="884"/>
                    <a:pt x="1659" y="896"/>
                  </a:cubicBezTo>
                  <a:cubicBezTo>
                    <a:pt x="1659" y="667"/>
                    <a:pt x="1647" y="451"/>
                    <a:pt x="1623" y="235"/>
                  </a:cubicBezTo>
                  <a:cubicBezTo>
                    <a:pt x="1605" y="78"/>
                    <a:pt x="1497" y="0"/>
                    <a:pt x="13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148" name="Google Shape;68;p2"/>
            <p:cNvSpPr/>
            <p:nvPr/>
          </p:nvSpPr>
          <p:spPr>
            <a:xfrm>
              <a:off x="8590192" y="950100"/>
              <a:ext cx="206708" cy="175239"/>
            </a:xfrm>
            <a:custGeom>
              <a:avLst/>
              <a:gdLst/>
              <a:ahLst/>
              <a:cxnLst/>
              <a:rect l="l" t="t" r="r" b="b"/>
              <a:pathLst>
                <a:path w="3015" h="2556" extrusionOk="0">
                  <a:moveTo>
                    <a:pt x="1413" y="1"/>
                  </a:moveTo>
                  <a:cubicBezTo>
                    <a:pt x="1278" y="1"/>
                    <a:pt x="1142" y="94"/>
                    <a:pt x="1118" y="280"/>
                  </a:cubicBezTo>
                  <a:cubicBezTo>
                    <a:pt x="1094" y="485"/>
                    <a:pt x="1094" y="701"/>
                    <a:pt x="1094" y="930"/>
                  </a:cubicBezTo>
                  <a:cubicBezTo>
                    <a:pt x="806" y="930"/>
                    <a:pt x="529" y="942"/>
                    <a:pt x="253" y="954"/>
                  </a:cubicBezTo>
                  <a:cubicBezTo>
                    <a:pt x="0" y="966"/>
                    <a:pt x="0" y="1338"/>
                    <a:pt x="253" y="1350"/>
                  </a:cubicBezTo>
                  <a:cubicBezTo>
                    <a:pt x="541" y="1362"/>
                    <a:pt x="818" y="1374"/>
                    <a:pt x="1106" y="1386"/>
                  </a:cubicBezTo>
                  <a:cubicBezTo>
                    <a:pt x="1118" y="1699"/>
                    <a:pt x="1154" y="2011"/>
                    <a:pt x="1166" y="2312"/>
                  </a:cubicBezTo>
                  <a:cubicBezTo>
                    <a:pt x="1179" y="2474"/>
                    <a:pt x="1296" y="2555"/>
                    <a:pt x="1413" y="2555"/>
                  </a:cubicBezTo>
                  <a:cubicBezTo>
                    <a:pt x="1530" y="2555"/>
                    <a:pt x="1647" y="2474"/>
                    <a:pt x="1659" y="2312"/>
                  </a:cubicBezTo>
                  <a:cubicBezTo>
                    <a:pt x="1683" y="2023"/>
                    <a:pt x="1707" y="1711"/>
                    <a:pt x="1731" y="1398"/>
                  </a:cubicBezTo>
                  <a:cubicBezTo>
                    <a:pt x="2044" y="1398"/>
                    <a:pt x="2369" y="1410"/>
                    <a:pt x="2693" y="1410"/>
                  </a:cubicBezTo>
                  <a:cubicBezTo>
                    <a:pt x="2697" y="1411"/>
                    <a:pt x="2700" y="1411"/>
                    <a:pt x="2704" y="1411"/>
                  </a:cubicBezTo>
                  <a:cubicBezTo>
                    <a:pt x="3014" y="1411"/>
                    <a:pt x="3014" y="893"/>
                    <a:pt x="2704" y="893"/>
                  </a:cubicBezTo>
                  <a:cubicBezTo>
                    <a:pt x="2700" y="893"/>
                    <a:pt x="2697" y="893"/>
                    <a:pt x="2693" y="893"/>
                  </a:cubicBezTo>
                  <a:lnTo>
                    <a:pt x="1743" y="905"/>
                  </a:lnTo>
                  <a:cubicBezTo>
                    <a:pt x="1743" y="689"/>
                    <a:pt x="1731" y="485"/>
                    <a:pt x="1707" y="280"/>
                  </a:cubicBezTo>
                  <a:cubicBezTo>
                    <a:pt x="1683" y="94"/>
                    <a:pt x="1548" y="1"/>
                    <a:pt x="141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149" name="Google Shape;69;p2"/>
            <p:cNvSpPr/>
            <p:nvPr/>
          </p:nvSpPr>
          <p:spPr>
            <a:xfrm>
              <a:off x="8948349" y="951128"/>
              <a:ext cx="220763" cy="195190"/>
            </a:xfrm>
            <a:custGeom>
              <a:avLst/>
              <a:gdLst/>
              <a:ahLst/>
              <a:cxnLst/>
              <a:rect l="l" t="t" r="r" b="b"/>
              <a:pathLst>
                <a:path w="3220" h="2847" extrusionOk="0">
                  <a:moveTo>
                    <a:pt x="1782" y="1"/>
                  </a:moveTo>
                  <a:cubicBezTo>
                    <a:pt x="1668" y="1"/>
                    <a:pt x="1558" y="62"/>
                    <a:pt x="1520" y="205"/>
                  </a:cubicBezTo>
                  <a:cubicBezTo>
                    <a:pt x="1436" y="482"/>
                    <a:pt x="1376" y="758"/>
                    <a:pt x="1316" y="1035"/>
                  </a:cubicBezTo>
                  <a:cubicBezTo>
                    <a:pt x="967" y="987"/>
                    <a:pt x="619" y="951"/>
                    <a:pt x="270" y="903"/>
                  </a:cubicBezTo>
                  <a:cubicBezTo>
                    <a:pt x="263" y="902"/>
                    <a:pt x="257" y="901"/>
                    <a:pt x="250" y="901"/>
                  </a:cubicBezTo>
                  <a:cubicBezTo>
                    <a:pt x="50" y="901"/>
                    <a:pt x="1" y="1252"/>
                    <a:pt x="222" y="1287"/>
                  </a:cubicBezTo>
                  <a:cubicBezTo>
                    <a:pt x="559" y="1347"/>
                    <a:pt x="895" y="1395"/>
                    <a:pt x="1232" y="1455"/>
                  </a:cubicBezTo>
                  <a:cubicBezTo>
                    <a:pt x="1148" y="1816"/>
                    <a:pt x="1075" y="2189"/>
                    <a:pt x="1003" y="2549"/>
                  </a:cubicBezTo>
                  <a:cubicBezTo>
                    <a:pt x="967" y="2731"/>
                    <a:pt x="1106" y="2846"/>
                    <a:pt x="1240" y="2846"/>
                  </a:cubicBezTo>
                  <a:cubicBezTo>
                    <a:pt x="1328" y="2846"/>
                    <a:pt x="1415" y="2796"/>
                    <a:pt x="1448" y="2682"/>
                  </a:cubicBezTo>
                  <a:cubicBezTo>
                    <a:pt x="1556" y="2297"/>
                    <a:pt x="1677" y="1924"/>
                    <a:pt x="1785" y="1540"/>
                  </a:cubicBezTo>
                  <a:cubicBezTo>
                    <a:pt x="2121" y="1600"/>
                    <a:pt x="2470" y="1648"/>
                    <a:pt x="2806" y="1708"/>
                  </a:cubicBezTo>
                  <a:cubicBezTo>
                    <a:pt x="2826" y="1711"/>
                    <a:pt x="2845" y="1713"/>
                    <a:pt x="2863" y="1713"/>
                  </a:cubicBezTo>
                  <a:cubicBezTo>
                    <a:pt x="3174" y="1713"/>
                    <a:pt x="3219" y="1249"/>
                    <a:pt x="2879" y="1215"/>
                  </a:cubicBezTo>
                  <a:cubicBezTo>
                    <a:pt x="2554" y="1179"/>
                    <a:pt x="2229" y="1143"/>
                    <a:pt x="1905" y="1095"/>
                  </a:cubicBezTo>
                  <a:cubicBezTo>
                    <a:pt x="1965" y="854"/>
                    <a:pt x="2025" y="614"/>
                    <a:pt x="2085" y="362"/>
                  </a:cubicBezTo>
                  <a:cubicBezTo>
                    <a:pt x="2136" y="144"/>
                    <a:pt x="1955" y="1"/>
                    <a:pt x="178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150" name="Google Shape;70;p2"/>
            <p:cNvSpPr/>
            <p:nvPr/>
          </p:nvSpPr>
          <p:spPr>
            <a:xfrm>
              <a:off x="8333846" y="1170588"/>
              <a:ext cx="256414" cy="191282"/>
            </a:xfrm>
            <a:custGeom>
              <a:avLst/>
              <a:gdLst/>
              <a:ahLst/>
              <a:cxnLst/>
              <a:rect l="l" t="t" r="r" b="b"/>
              <a:pathLst>
                <a:path w="3740" h="2790" extrusionOk="0">
                  <a:moveTo>
                    <a:pt x="1666" y="1"/>
                  </a:moveTo>
                  <a:cubicBezTo>
                    <a:pt x="1534" y="1"/>
                    <a:pt x="1401" y="88"/>
                    <a:pt x="1395" y="262"/>
                  </a:cubicBezTo>
                  <a:cubicBezTo>
                    <a:pt x="1383" y="370"/>
                    <a:pt x="1383" y="478"/>
                    <a:pt x="1383" y="587"/>
                  </a:cubicBezTo>
                  <a:cubicBezTo>
                    <a:pt x="987" y="599"/>
                    <a:pt x="590" y="623"/>
                    <a:pt x="217" y="683"/>
                  </a:cubicBezTo>
                  <a:cubicBezTo>
                    <a:pt x="1" y="707"/>
                    <a:pt x="1" y="983"/>
                    <a:pt x="217" y="1007"/>
                  </a:cubicBezTo>
                  <a:cubicBezTo>
                    <a:pt x="590" y="1055"/>
                    <a:pt x="987" y="1079"/>
                    <a:pt x="1383" y="1091"/>
                  </a:cubicBezTo>
                  <a:cubicBezTo>
                    <a:pt x="1395" y="1596"/>
                    <a:pt x="1431" y="2089"/>
                    <a:pt x="1455" y="2582"/>
                  </a:cubicBezTo>
                  <a:cubicBezTo>
                    <a:pt x="1461" y="2720"/>
                    <a:pt x="1564" y="2789"/>
                    <a:pt x="1666" y="2789"/>
                  </a:cubicBezTo>
                  <a:cubicBezTo>
                    <a:pt x="1768" y="2789"/>
                    <a:pt x="1870" y="2720"/>
                    <a:pt x="1876" y="2582"/>
                  </a:cubicBezTo>
                  <a:cubicBezTo>
                    <a:pt x="1900" y="2101"/>
                    <a:pt x="1936" y="1596"/>
                    <a:pt x="1948" y="1103"/>
                  </a:cubicBezTo>
                  <a:cubicBezTo>
                    <a:pt x="2441" y="1103"/>
                    <a:pt x="2934" y="1091"/>
                    <a:pt x="3415" y="1091"/>
                  </a:cubicBezTo>
                  <a:cubicBezTo>
                    <a:pt x="3419" y="1092"/>
                    <a:pt x="3422" y="1092"/>
                    <a:pt x="3426" y="1092"/>
                  </a:cubicBezTo>
                  <a:cubicBezTo>
                    <a:pt x="3739" y="1092"/>
                    <a:pt x="3736" y="587"/>
                    <a:pt x="3415" y="587"/>
                  </a:cubicBezTo>
                  <a:lnTo>
                    <a:pt x="1948" y="587"/>
                  </a:lnTo>
                  <a:cubicBezTo>
                    <a:pt x="1948" y="478"/>
                    <a:pt x="1948" y="370"/>
                    <a:pt x="1936" y="262"/>
                  </a:cubicBezTo>
                  <a:cubicBezTo>
                    <a:pt x="1930" y="88"/>
                    <a:pt x="1798" y="1"/>
                    <a:pt x="16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151" name="Google Shape;71;p2"/>
            <p:cNvSpPr/>
            <p:nvPr/>
          </p:nvSpPr>
          <p:spPr>
            <a:xfrm>
              <a:off x="8712160" y="1192870"/>
              <a:ext cx="234955" cy="169206"/>
            </a:xfrm>
            <a:custGeom>
              <a:avLst/>
              <a:gdLst/>
              <a:ahLst/>
              <a:cxnLst/>
              <a:rect l="l" t="t" r="r" b="b"/>
              <a:pathLst>
                <a:path w="3427" h="2468" extrusionOk="0">
                  <a:moveTo>
                    <a:pt x="1387" y="0"/>
                  </a:moveTo>
                  <a:cubicBezTo>
                    <a:pt x="1278" y="0"/>
                    <a:pt x="1167" y="75"/>
                    <a:pt x="1143" y="225"/>
                  </a:cubicBezTo>
                  <a:cubicBezTo>
                    <a:pt x="1119" y="454"/>
                    <a:pt x="1106" y="670"/>
                    <a:pt x="1119" y="911"/>
                  </a:cubicBezTo>
                  <a:cubicBezTo>
                    <a:pt x="818" y="911"/>
                    <a:pt x="517" y="923"/>
                    <a:pt x="217" y="923"/>
                  </a:cubicBezTo>
                  <a:cubicBezTo>
                    <a:pt x="1" y="935"/>
                    <a:pt x="1" y="1271"/>
                    <a:pt x="217" y="1271"/>
                  </a:cubicBezTo>
                  <a:cubicBezTo>
                    <a:pt x="517" y="1283"/>
                    <a:pt x="830" y="1295"/>
                    <a:pt x="1131" y="1295"/>
                  </a:cubicBezTo>
                  <a:cubicBezTo>
                    <a:pt x="1143" y="1620"/>
                    <a:pt x="1167" y="1944"/>
                    <a:pt x="1179" y="2269"/>
                  </a:cubicBezTo>
                  <a:cubicBezTo>
                    <a:pt x="1185" y="2401"/>
                    <a:pt x="1287" y="2467"/>
                    <a:pt x="1387" y="2467"/>
                  </a:cubicBezTo>
                  <a:cubicBezTo>
                    <a:pt x="1488" y="2467"/>
                    <a:pt x="1587" y="2401"/>
                    <a:pt x="1587" y="2269"/>
                  </a:cubicBezTo>
                  <a:cubicBezTo>
                    <a:pt x="1599" y="1957"/>
                    <a:pt x="1623" y="1632"/>
                    <a:pt x="1647" y="1307"/>
                  </a:cubicBezTo>
                  <a:cubicBezTo>
                    <a:pt x="2140" y="1319"/>
                    <a:pt x="2633" y="1331"/>
                    <a:pt x="3126" y="1331"/>
                  </a:cubicBezTo>
                  <a:cubicBezTo>
                    <a:pt x="3130" y="1332"/>
                    <a:pt x="3133" y="1332"/>
                    <a:pt x="3137" y="1332"/>
                  </a:cubicBezTo>
                  <a:cubicBezTo>
                    <a:pt x="3426" y="1332"/>
                    <a:pt x="3423" y="863"/>
                    <a:pt x="3126" y="863"/>
                  </a:cubicBezTo>
                  <a:cubicBezTo>
                    <a:pt x="2633" y="875"/>
                    <a:pt x="2152" y="887"/>
                    <a:pt x="1659" y="887"/>
                  </a:cubicBezTo>
                  <a:cubicBezTo>
                    <a:pt x="1659" y="670"/>
                    <a:pt x="1647" y="442"/>
                    <a:pt x="1623" y="225"/>
                  </a:cubicBezTo>
                  <a:cubicBezTo>
                    <a:pt x="1605" y="75"/>
                    <a:pt x="1497" y="0"/>
                    <a:pt x="13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152" name="Google Shape;72;p2"/>
            <p:cNvSpPr/>
            <p:nvPr/>
          </p:nvSpPr>
          <p:spPr>
            <a:xfrm rot="-5564026">
              <a:off x="8888536" y="1560003"/>
              <a:ext cx="264644" cy="134996"/>
            </a:xfrm>
            <a:custGeom>
              <a:avLst/>
              <a:gdLst/>
              <a:ahLst/>
              <a:cxnLst/>
              <a:rect l="l" t="t" r="r" b="b"/>
              <a:pathLst>
                <a:path w="3860" h="1969" extrusionOk="0">
                  <a:moveTo>
                    <a:pt x="1879" y="0"/>
                  </a:moveTo>
                  <a:cubicBezTo>
                    <a:pt x="1814" y="0"/>
                    <a:pt x="1746" y="25"/>
                    <a:pt x="1683" y="81"/>
                  </a:cubicBezTo>
                  <a:cubicBezTo>
                    <a:pt x="1563" y="189"/>
                    <a:pt x="1491" y="333"/>
                    <a:pt x="1443" y="478"/>
                  </a:cubicBezTo>
                  <a:cubicBezTo>
                    <a:pt x="1046" y="454"/>
                    <a:pt x="661" y="430"/>
                    <a:pt x="265" y="405"/>
                  </a:cubicBezTo>
                  <a:cubicBezTo>
                    <a:pt x="60" y="405"/>
                    <a:pt x="0" y="754"/>
                    <a:pt x="216" y="778"/>
                  </a:cubicBezTo>
                  <a:cubicBezTo>
                    <a:pt x="601" y="838"/>
                    <a:pt x="974" y="886"/>
                    <a:pt x="1358" y="934"/>
                  </a:cubicBezTo>
                  <a:cubicBezTo>
                    <a:pt x="1358" y="983"/>
                    <a:pt x="1346" y="1031"/>
                    <a:pt x="1346" y="1079"/>
                  </a:cubicBezTo>
                  <a:cubicBezTo>
                    <a:pt x="1346" y="1331"/>
                    <a:pt x="1370" y="1692"/>
                    <a:pt x="1587" y="1836"/>
                  </a:cubicBezTo>
                  <a:lnTo>
                    <a:pt x="1587" y="1848"/>
                  </a:lnTo>
                  <a:cubicBezTo>
                    <a:pt x="1626" y="1931"/>
                    <a:pt x="1700" y="1968"/>
                    <a:pt x="1771" y="1968"/>
                  </a:cubicBezTo>
                  <a:cubicBezTo>
                    <a:pt x="1875" y="1968"/>
                    <a:pt x="1971" y="1888"/>
                    <a:pt x="1935" y="1752"/>
                  </a:cubicBezTo>
                  <a:cubicBezTo>
                    <a:pt x="1935" y="1752"/>
                    <a:pt x="1935" y="1740"/>
                    <a:pt x="1923" y="1728"/>
                  </a:cubicBezTo>
                  <a:cubicBezTo>
                    <a:pt x="2008" y="1560"/>
                    <a:pt x="1947" y="1379"/>
                    <a:pt x="1960" y="1175"/>
                  </a:cubicBezTo>
                  <a:cubicBezTo>
                    <a:pt x="1960" y="1115"/>
                    <a:pt x="1972" y="1055"/>
                    <a:pt x="1984" y="1007"/>
                  </a:cubicBezTo>
                  <a:cubicBezTo>
                    <a:pt x="2452" y="1055"/>
                    <a:pt x="2921" y="1103"/>
                    <a:pt x="3390" y="1175"/>
                  </a:cubicBezTo>
                  <a:cubicBezTo>
                    <a:pt x="3413" y="1179"/>
                    <a:pt x="3434" y="1181"/>
                    <a:pt x="3455" y="1181"/>
                  </a:cubicBezTo>
                  <a:cubicBezTo>
                    <a:pt x="3807" y="1181"/>
                    <a:pt x="3860" y="633"/>
                    <a:pt x="3462" y="622"/>
                  </a:cubicBezTo>
                  <a:cubicBezTo>
                    <a:pt x="3017" y="610"/>
                    <a:pt x="2573" y="574"/>
                    <a:pt x="2128" y="538"/>
                  </a:cubicBezTo>
                  <a:cubicBezTo>
                    <a:pt x="2140" y="478"/>
                    <a:pt x="2152" y="430"/>
                    <a:pt x="2164" y="369"/>
                  </a:cubicBezTo>
                  <a:cubicBezTo>
                    <a:pt x="2199" y="169"/>
                    <a:pt x="2050" y="0"/>
                    <a:pt x="18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153" name="Google Shape;73;p2"/>
            <p:cNvSpPr/>
            <p:nvPr/>
          </p:nvSpPr>
          <p:spPr>
            <a:xfrm>
              <a:off x="8590192" y="950100"/>
              <a:ext cx="206708" cy="175239"/>
            </a:xfrm>
            <a:custGeom>
              <a:avLst/>
              <a:gdLst/>
              <a:ahLst/>
              <a:cxnLst/>
              <a:rect l="l" t="t" r="r" b="b"/>
              <a:pathLst>
                <a:path w="3015" h="2556" extrusionOk="0">
                  <a:moveTo>
                    <a:pt x="1413" y="1"/>
                  </a:moveTo>
                  <a:cubicBezTo>
                    <a:pt x="1278" y="1"/>
                    <a:pt x="1142" y="94"/>
                    <a:pt x="1118" y="280"/>
                  </a:cubicBezTo>
                  <a:cubicBezTo>
                    <a:pt x="1094" y="485"/>
                    <a:pt x="1094" y="701"/>
                    <a:pt x="1094" y="930"/>
                  </a:cubicBezTo>
                  <a:cubicBezTo>
                    <a:pt x="806" y="930"/>
                    <a:pt x="529" y="942"/>
                    <a:pt x="253" y="954"/>
                  </a:cubicBezTo>
                  <a:cubicBezTo>
                    <a:pt x="0" y="966"/>
                    <a:pt x="0" y="1338"/>
                    <a:pt x="253" y="1350"/>
                  </a:cubicBezTo>
                  <a:cubicBezTo>
                    <a:pt x="541" y="1362"/>
                    <a:pt x="818" y="1374"/>
                    <a:pt x="1106" y="1386"/>
                  </a:cubicBezTo>
                  <a:cubicBezTo>
                    <a:pt x="1118" y="1699"/>
                    <a:pt x="1154" y="2011"/>
                    <a:pt x="1166" y="2312"/>
                  </a:cubicBezTo>
                  <a:cubicBezTo>
                    <a:pt x="1179" y="2474"/>
                    <a:pt x="1296" y="2555"/>
                    <a:pt x="1413" y="2555"/>
                  </a:cubicBezTo>
                  <a:cubicBezTo>
                    <a:pt x="1530" y="2555"/>
                    <a:pt x="1647" y="2474"/>
                    <a:pt x="1659" y="2312"/>
                  </a:cubicBezTo>
                  <a:cubicBezTo>
                    <a:pt x="1683" y="2023"/>
                    <a:pt x="1707" y="1711"/>
                    <a:pt x="1731" y="1398"/>
                  </a:cubicBezTo>
                  <a:cubicBezTo>
                    <a:pt x="2044" y="1398"/>
                    <a:pt x="2369" y="1410"/>
                    <a:pt x="2693" y="1410"/>
                  </a:cubicBezTo>
                  <a:cubicBezTo>
                    <a:pt x="2697" y="1411"/>
                    <a:pt x="2700" y="1411"/>
                    <a:pt x="2704" y="1411"/>
                  </a:cubicBezTo>
                  <a:cubicBezTo>
                    <a:pt x="3014" y="1411"/>
                    <a:pt x="3014" y="893"/>
                    <a:pt x="2704" y="893"/>
                  </a:cubicBezTo>
                  <a:cubicBezTo>
                    <a:pt x="2700" y="893"/>
                    <a:pt x="2697" y="893"/>
                    <a:pt x="2693" y="893"/>
                  </a:cubicBezTo>
                  <a:lnTo>
                    <a:pt x="1743" y="905"/>
                  </a:lnTo>
                  <a:cubicBezTo>
                    <a:pt x="1743" y="689"/>
                    <a:pt x="1731" y="485"/>
                    <a:pt x="1707" y="280"/>
                  </a:cubicBezTo>
                  <a:cubicBezTo>
                    <a:pt x="1683" y="94"/>
                    <a:pt x="1548" y="1"/>
                    <a:pt x="141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154" name="Google Shape;74;p2"/>
            <p:cNvSpPr/>
            <p:nvPr/>
          </p:nvSpPr>
          <p:spPr>
            <a:xfrm>
              <a:off x="8948349" y="951128"/>
              <a:ext cx="220763" cy="195190"/>
            </a:xfrm>
            <a:custGeom>
              <a:avLst/>
              <a:gdLst/>
              <a:ahLst/>
              <a:cxnLst/>
              <a:rect l="l" t="t" r="r" b="b"/>
              <a:pathLst>
                <a:path w="3220" h="2847" extrusionOk="0">
                  <a:moveTo>
                    <a:pt x="1782" y="1"/>
                  </a:moveTo>
                  <a:cubicBezTo>
                    <a:pt x="1668" y="1"/>
                    <a:pt x="1558" y="62"/>
                    <a:pt x="1520" y="205"/>
                  </a:cubicBezTo>
                  <a:cubicBezTo>
                    <a:pt x="1436" y="482"/>
                    <a:pt x="1376" y="758"/>
                    <a:pt x="1316" y="1035"/>
                  </a:cubicBezTo>
                  <a:cubicBezTo>
                    <a:pt x="967" y="987"/>
                    <a:pt x="619" y="951"/>
                    <a:pt x="270" y="903"/>
                  </a:cubicBezTo>
                  <a:cubicBezTo>
                    <a:pt x="263" y="902"/>
                    <a:pt x="257" y="901"/>
                    <a:pt x="250" y="901"/>
                  </a:cubicBezTo>
                  <a:cubicBezTo>
                    <a:pt x="50" y="901"/>
                    <a:pt x="1" y="1252"/>
                    <a:pt x="222" y="1287"/>
                  </a:cubicBezTo>
                  <a:cubicBezTo>
                    <a:pt x="559" y="1347"/>
                    <a:pt x="895" y="1395"/>
                    <a:pt x="1232" y="1455"/>
                  </a:cubicBezTo>
                  <a:cubicBezTo>
                    <a:pt x="1148" y="1816"/>
                    <a:pt x="1075" y="2189"/>
                    <a:pt x="1003" y="2549"/>
                  </a:cubicBezTo>
                  <a:cubicBezTo>
                    <a:pt x="967" y="2731"/>
                    <a:pt x="1106" y="2846"/>
                    <a:pt x="1240" y="2846"/>
                  </a:cubicBezTo>
                  <a:cubicBezTo>
                    <a:pt x="1328" y="2846"/>
                    <a:pt x="1415" y="2796"/>
                    <a:pt x="1448" y="2682"/>
                  </a:cubicBezTo>
                  <a:cubicBezTo>
                    <a:pt x="1556" y="2297"/>
                    <a:pt x="1677" y="1924"/>
                    <a:pt x="1785" y="1540"/>
                  </a:cubicBezTo>
                  <a:cubicBezTo>
                    <a:pt x="2121" y="1600"/>
                    <a:pt x="2470" y="1648"/>
                    <a:pt x="2806" y="1708"/>
                  </a:cubicBezTo>
                  <a:cubicBezTo>
                    <a:pt x="2826" y="1711"/>
                    <a:pt x="2845" y="1713"/>
                    <a:pt x="2863" y="1713"/>
                  </a:cubicBezTo>
                  <a:cubicBezTo>
                    <a:pt x="3174" y="1713"/>
                    <a:pt x="3219" y="1249"/>
                    <a:pt x="2879" y="1215"/>
                  </a:cubicBezTo>
                  <a:cubicBezTo>
                    <a:pt x="2554" y="1179"/>
                    <a:pt x="2229" y="1143"/>
                    <a:pt x="1905" y="1095"/>
                  </a:cubicBezTo>
                  <a:cubicBezTo>
                    <a:pt x="1965" y="854"/>
                    <a:pt x="2025" y="614"/>
                    <a:pt x="2085" y="362"/>
                  </a:cubicBezTo>
                  <a:cubicBezTo>
                    <a:pt x="2136" y="144"/>
                    <a:pt x="1955" y="1"/>
                    <a:pt x="178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155" name="Google Shape;75;p2"/>
            <p:cNvSpPr/>
            <p:nvPr/>
          </p:nvSpPr>
          <p:spPr>
            <a:xfrm>
              <a:off x="8333846" y="1170588"/>
              <a:ext cx="256414" cy="191282"/>
            </a:xfrm>
            <a:custGeom>
              <a:avLst/>
              <a:gdLst/>
              <a:ahLst/>
              <a:cxnLst/>
              <a:rect l="l" t="t" r="r" b="b"/>
              <a:pathLst>
                <a:path w="3740" h="2790" extrusionOk="0">
                  <a:moveTo>
                    <a:pt x="1666" y="1"/>
                  </a:moveTo>
                  <a:cubicBezTo>
                    <a:pt x="1534" y="1"/>
                    <a:pt x="1401" y="88"/>
                    <a:pt x="1395" y="262"/>
                  </a:cubicBezTo>
                  <a:cubicBezTo>
                    <a:pt x="1383" y="370"/>
                    <a:pt x="1383" y="478"/>
                    <a:pt x="1383" y="587"/>
                  </a:cubicBezTo>
                  <a:cubicBezTo>
                    <a:pt x="987" y="599"/>
                    <a:pt x="590" y="623"/>
                    <a:pt x="217" y="683"/>
                  </a:cubicBezTo>
                  <a:cubicBezTo>
                    <a:pt x="1" y="707"/>
                    <a:pt x="1" y="983"/>
                    <a:pt x="217" y="1007"/>
                  </a:cubicBezTo>
                  <a:cubicBezTo>
                    <a:pt x="590" y="1055"/>
                    <a:pt x="987" y="1079"/>
                    <a:pt x="1383" y="1091"/>
                  </a:cubicBezTo>
                  <a:cubicBezTo>
                    <a:pt x="1395" y="1596"/>
                    <a:pt x="1431" y="2089"/>
                    <a:pt x="1455" y="2582"/>
                  </a:cubicBezTo>
                  <a:cubicBezTo>
                    <a:pt x="1461" y="2720"/>
                    <a:pt x="1564" y="2789"/>
                    <a:pt x="1666" y="2789"/>
                  </a:cubicBezTo>
                  <a:cubicBezTo>
                    <a:pt x="1768" y="2789"/>
                    <a:pt x="1870" y="2720"/>
                    <a:pt x="1876" y="2582"/>
                  </a:cubicBezTo>
                  <a:cubicBezTo>
                    <a:pt x="1900" y="2101"/>
                    <a:pt x="1936" y="1596"/>
                    <a:pt x="1948" y="1103"/>
                  </a:cubicBezTo>
                  <a:cubicBezTo>
                    <a:pt x="2441" y="1103"/>
                    <a:pt x="2934" y="1091"/>
                    <a:pt x="3415" y="1091"/>
                  </a:cubicBezTo>
                  <a:cubicBezTo>
                    <a:pt x="3419" y="1092"/>
                    <a:pt x="3422" y="1092"/>
                    <a:pt x="3426" y="1092"/>
                  </a:cubicBezTo>
                  <a:cubicBezTo>
                    <a:pt x="3739" y="1092"/>
                    <a:pt x="3736" y="587"/>
                    <a:pt x="3415" y="587"/>
                  </a:cubicBezTo>
                  <a:lnTo>
                    <a:pt x="1948" y="587"/>
                  </a:lnTo>
                  <a:cubicBezTo>
                    <a:pt x="1948" y="478"/>
                    <a:pt x="1948" y="370"/>
                    <a:pt x="1936" y="262"/>
                  </a:cubicBezTo>
                  <a:cubicBezTo>
                    <a:pt x="1930" y="88"/>
                    <a:pt x="1798" y="1"/>
                    <a:pt x="16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156" name="Google Shape;76;p2"/>
            <p:cNvSpPr/>
            <p:nvPr/>
          </p:nvSpPr>
          <p:spPr>
            <a:xfrm>
              <a:off x="7712488" y="520025"/>
              <a:ext cx="264847" cy="135337"/>
            </a:xfrm>
            <a:custGeom>
              <a:avLst/>
              <a:gdLst/>
              <a:ahLst/>
              <a:cxnLst/>
              <a:rect l="l" t="t" r="r" b="b"/>
              <a:pathLst>
                <a:path w="3863" h="1974" extrusionOk="0">
                  <a:moveTo>
                    <a:pt x="1881" y="0"/>
                  </a:moveTo>
                  <a:cubicBezTo>
                    <a:pt x="1815" y="0"/>
                    <a:pt x="1746" y="26"/>
                    <a:pt x="1683" y="86"/>
                  </a:cubicBezTo>
                  <a:cubicBezTo>
                    <a:pt x="1563" y="194"/>
                    <a:pt x="1491" y="339"/>
                    <a:pt x="1443" y="483"/>
                  </a:cubicBezTo>
                  <a:cubicBezTo>
                    <a:pt x="1046" y="459"/>
                    <a:pt x="661" y="423"/>
                    <a:pt x="265" y="411"/>
                  </a:cubicBezTo>
                  <a:cubicBezTo>
                    <a:pt x="60" y="411"/>
                    <a:pt x="0" y="747"/>
                    <a:pt x="216" y="783"/>
                  </a:cubicBezTo>
                  <a:cubicBezTo>
                    <a:pt x="601" y="843"/>
                    <a:pt x="974" y="892"/>
                    <a:pt x="1358" y="928"/>
                  </a:cubicBezTo>
                  <a:cubicBezTo>
                    <a:pt x="1358" y="988"/>
                    <a:pt x="1346" y="1036"/>
                    <a:pt x="1346" y="1084"/>
                  </a:cubicBezTo>
                  <a:cubicBezTo>
                    <a:pt x="1346" y="1336"/>
                    <a:pt x="1370" y="1685"/>
                    <a:pt x="1587" y="1841"/>
                  </a:cubicBezTo>
                  <a:lnTo>
                    <a:pt x="1587" y="1853"/>
                  </a:lnTo>
                  <a:cubicBezTo>
                    <a:pt x="1626" y="1936"/>
                    <a:pt x="1700" y="1973"/>
                    <a:pt x="1771" y="1973"/>
                  </a:cubicBezTo>
                  <a:cubicBezTo>
                    <a:pt x="1875" y="1973"/>
                    <a:pt x="1971" y="1893"/>
                    <a:pt x="1935" y="1757"/>
                  </a:cubicBezTo>
                  <a:cubicBezTo>
                    <a:pt x="1935" y="1745"/>
                    <a:pt x="1935" y="1745"/>
                    <a:pt x="1923" y="1733"/>
                  </a:cubicBezTo>
                  <a:cubicBezTo>
                    <a:pt x="2008" y="1565"/>
                    <a:pt x="1947" y="1372"/>
                    <a:pt x="1960" y="1180"/>
                  </a:cubicBezTo>
                  <a:cubicBezTo>
                    <a:pt x="1960" y="1120"/>
                    <a:pt x="1972" y="1060"/>
                    <a:pt x="1984" y="1000"/>
                  </a:cubicBezTo>
                  <a:cubicBezTo>
                    <a:pt x="2452" y="1060"/>
                    <a:pt x="2921" y="1108"/>
                    <a:pt x="3390" y="1180"/>
                  </a:cubicBezTo>
                  <a:cubicBezTo>
                    <a:pt x="3409" y="1183"/>
                    <a:pt x="3428" y="1184"/>
                    <a:pt x="3446" y="1184"/>
                  </a:cubicBezTo>
                  <a:cubicBezTo>
                    <a:pt x="3806" y="1184"/>
                    <a:pt x="3863" y="638"/>
                    <a:pt x="3462" y="627"/>
                  </a:cubicBezTo>
                  <a:cubicBezTo>
                    <a:pt x="3017" y="603"/>
                    <a:pt x="2573" y="579"/>
                    <a:pt x="2128" y="543"/>
                  </a:cubicBezTo>
                  <a:cubicBezTo>
                    <a:pt x="2140" y="483"/>
                    <a:pt x="2152" y="423"/>
                    <a:pt x="2164" y="375"/>
                  </a:cubicBezTo>
                  <a:cubicBezTo>
                    <a:pt x="2199" y="175"/>
                    <a:pt x="2051" y="0"/>
                    <a:pt x="188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157" name="Google Shape;77;p2"/>
            <p:cNvSpPr/>
            <p:nvPr/>
          </p:nvSpPr>
          <p:spPr>
            <a:xfrm>
              <a:off x="7466088" y="287780"/>
              <a:ext cx="264642" cy="134995"/>
            </a:xfrm>
            <a:custGeom>
              <a:avLst/>
              <a:gdLst/>
              <a:ahLst/>
              <a:cxnLst/>
              <a:rect l="l" t="t" r="r" b="b"/>
              <a:pathLst>
                <a:path w="3860" h="1969" extrusionOk="0">
                  <a:moveTo>
                    <a:pt x="1879" y="0"/>
                  </a:moveTo>
                  <a:cubicBezTo>
                    <a:pt x="1814" y="0"/>
                    <a:pt x="1746" y="25"/>
                    <a:pt x="1683" y="81"/>
                  </a:cubicBezTo>
                  <a:cubicBezTo>
                    <a:pt x="1563" y="189"/>
                    <a:pt x="1491" y="333"/>
                    <a:pt x="1443" y="478"/>
                  </a:cubicBezTo>
                  <a:cubicBezTo>
                    <a:pt x="1046" y="454"/>
                    <a:pt x="661" y="430"/>
                    <a:pt x="265" y="405"/>
                  </a:cubicBezTo>
                  <a:cubicBezTo>
                    <a:pt x="60" y="405"/>
                    <a:pt x="0" y="754"/>
                    <a:pt x="216" y="778"/>
                  </a:cubicBezTo>
                  <a:cubicBezTo>
                    <a:pt x="601" y="838"/>
                    <a:pt x="974" y="886"/>
                    <a:pt x="1358" y="934"/>
                  </a:cubicBezTo>
                  <a:cubicBezTo>
                    <a:pt x="1358" y="983"/>
                    <a:pt x="1346" y="1031"/>
                    <a:pt x="1346" y="1079"/>
                  </a:cubicBezTo>
                  <a:cubicBezTo>
                    <a:pt x="1346" y="1331"/>
                    <a:pt x="1370" y="1692"/>
                    <a:pt x="1587" y="1836"/>
                  </a:cubicBezTo>
                  <a:lnTo>
                    <a:pt x="1587" y="1848"/>
                  </a:lnTo>
                  <a:cubicBezTo>
                    <a:pt x="1626" y="1931"/>
                    <a:pt x="1700" y="1968"/>
                    <a:pt x="1771" y="1968"/>
                  </a:cubicBezTo>
                  <a:cubicBezTo>
                    <a:pt x="1875" y="1968"/>
                    <a:pt x="1971" y="1888"/>
                    <a:pt x="1935" y="1752"/>
                  </a:cubicBezTo>
                  <a:cubicBezTo>
                    <a:pt x="1935" y="1752"/>
                    <a:pt x="1935" y="1740"/>
                    <a:pt x="1923" y="1728"/>
                  </a:cubicBezTo>
                  <a:cubicBezTo>
                    <a:pt x="2008" y="1560"/>
                    <a:pt x="1947" y="1379"/>
                    <a:pt x="1960" y="1175"/>
                  </a:cubicBezTo>
                  <a:cubicBezTo>
                    <a:pt x="1960" y="1115"/>
                    <a:pt x="1972" y="1055"/>
                    <a:pt x="1984" y="1007"/>
                  </a:cubicBezTo>
                  <a:cubicBezTo>
                    <a:pt x="2452" y="1055"/>
                    <a:pt x="2921" y="1103"/>
                    <a:pt x="3390" y="1175"/>
                  </a:cubicBezTo>
                  <a:cubicBezTo>
                    <a:pt x="3413" y="1179"/>
                    <a:pt x="3434" y="1181"/>
                    <a:pt x="3455" y="1181"/>
                  </a:cubicBezTo>
                  <a:cubicBezTo>
                    <a:pt x="3807" y="1181"/>
                    <a:pt x="3860" y="633"/>
                    <a:pt x="3462" y="622"/>
                  </a:cubicBezTo>
                  <a:cubicBezTo>
                    <a:pt x="3017" y="610"/>
                    <a:pt x="2573" y="574"/>
                    <a:pt x="2128" y="538"/>
                  </a:cubicBezTo>
                  <a:cubicBezTo>
                    <a:pt x="2140" y="478"/>
                    <a:pt x="2152" y="430"/>
                    <a:pt x="2164" y="369"/>
                  </a:cubicBezTo>
                  <a:cubicBezTo>
                    <a:pt x="2199" y="169"/>
                    <a:pt x="2050" y="0"/>
                    <a:pt x="18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158" name="Google Shape;78;p2"/>
            <p:cNvSpPr/>
            <p:nvPr/>
          </p:nvSpPr>
          <p:spPr>
            <a:xfrm>
              <a:off x="8170674" y="928572"/>
              <a:ext cx="220695" cy="178667"/>
            </a:xfrm>
            <a:custGeom>
              <a:avLst/>
              <a:gdLst/>
              <a:ahLst/>
              <a:cxnLst/>
              <a:rect l="l" t="t" r="r" b="b"/>
              <a:pathLst>
                <a:path w="3219" h="2606" extrusionOk="0">
                  <a:moveTo>
                    <a:pt x="1655" y="0"/>
                  </a:moveTo>
                  <a:cubicBezTo>
                    <a:pt x="1566" y="0"/>
                    <a:pt x="1477" y="39"/>
                    <a:pt x="1419" y="126"/>
                  </a:cubicBezTo>
                  <a:cubicBezTo>
                    <a:pt x="1251" y="378"/>
                    <a:pt x="1155" y="655"/>
                    <a:pt x="1095" y="943"/>
                  </a:cubicBezTo>
                  <a:cubicBezTo>
                    <a:pt x="818" y="955"/>
                    <a:pt x="542" y="955"/>
                    <a:pt x="265" y="967"/>
                  </a:cubicBezTo>
                  <a:cubicBezTo>
                    <a:pt x="1" y="979"/>
                    <a:pt x="1" y="1364"/>
                    <a:pt x="265" y="1376"/>
                  </a:cubicBezTo>
                  <a:cubicBezTo>
                    <a:pt x="530" y="1388"/>
                    <a:pt x="794" y="1400"/>
                    <a:pt x="1071" y="1400"/>
                  </a:cubicBezTo>
                  <a:cubicBezTo>
                    <a:pt x="1059" y="1748"/>
                    <a:pt x="1107" y="2097"/>
                    <a:pt x="1191" y="2410"/>
                  </a:cubicBezTo>
                  <a:cubicBezTo>
                    <a:pt x="1224" y="2547"/>
                    <a:pt x="1326" y="2606"/>
                    <a:pt x="1433" y="2606"/>
                  </a:cubicBezTo>
                  <a:cubicBezTo>
                    <a:pt x="1598" y="2606"/>
                    <a:pt x="1776" y="2465"/>
                    <a:pt x="1732" y="2253"/>
                  </a:cubicBezTo>
                  <a:cubicBezTo>
                    <a:pt x="1672" y="1953"/>
                    <a:pt x="1672" y="1676"/>
                    <a:pt x="1696" y="1412"/>
                  </a:cubicBezTo>
                  <a:cubicBezTo>
                    <a:pt x="2092" y="1412"/>
                    <a:pt x="2489" y="1424"/>
                    <a:pt x="2886" y="1436"/>
                  </a:cubicBezTo>
                  <a:cubicBezTo>
                    <a:pt x="2889" y="1436"/>
                    <a:pt x="2893" y="1436"/>
                    <a:pt x="2897" y="1436"/>
                  </a:cubicBezTo>
                  <a:cubicBezTo>
                    <a:pt x="3215" y="1436"/>
                    <a:pt x="3219" y="918"/>
                    <a:pt x="2907" y="918"/>
                  </a:cubicBezTo>
                  <a:cubicBezTo>
                    <a:pt x="2900" y="918"/>
                    <a:pt x="2893" y="918"/>
                    <a:pt x="2886" y="919"/>
                  </a:cubicBezTo>
                  <a:cubicBezTo>
                    <a:pt x="2513" y="931"/>
                    <a:pt x="2153" y="931"/>
                    <a:pt x="1780" y="943"/>
                  </a:cubicBezTo>
                  <a:cubicBezTo>
                    <a:pt x="1828" y="751"/>
                    <a:pt x="1876" y="558"/>
                    <a:pt x="1936" y="354"/>
                  </a:cubicBezTo>
                  <a:cubicBezTo>
                    <a:pt x="1991" y="141"/>
                    <a:pt x="1824" y="0"/>
                    <a:pt x="16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159" name="Google Shape;79;p2"/>
            <p:cNvSpPr/>
            <p:nvPr/>
          </p:nvSpPr>
          <p:spPr>
            <a:xfrm>
              <a:off x="8170674" y="928572"/>
              <a:ext cx="220695" cy="178667"/>
            </a:xfrm>
            <a:custGeom>
              <a:avLst/>
              <a:gdLst/>
              <a:ahLst/>
              <a:cxnLst/>
              <a:rect l="l" t="t" r="r" b="b"/>
              <a:pathLst>
                <a:path w="3219" h="2606" extrusionOk="0">
                  <a:moveTo>
                    <a:pt x="1655" y="0"/>
                  </a:moveTo>
                  <a:cubicBezTo>
                    <a:pt x="1566" y="0"/>
                    <a:pt x="1477" y="39"/>
                    <a:pt x="1419" y="126"/>
                  </a:cubicBezTo>
                  <a:cubicBezTo>
                    <a:pt x="1251" y="378"/>
                    <a:pt x="1155" y="655"/>
                    <a:pt x="1095" y="943"/>
                  </a:cubicBezTo>
                  <a:cubicBezTo>
                    <a:pt x="818" y="955"/>
                    <a:pt x="542" y="955"/>
                    <a:pt x="265" y="967"/>
                  </a:cubicBezTo>
                  <a:cubicBezTo>
                    <a:pt x="1" y="979"/>
                    <a:pt x="1" y="1364"/>
                    <a:pt x="265" y="1376"/>
                  </a:cubicBezTo>
                  <a:cubicBezTo>
                    <a:pt x="530" y="1388"/>
                    <a:pt x="794" y="1400"/>
                    <a:pt x="1071" y="1400"/>
                  </a:cubicBezTo>
                  <a:cubicBezTo>
                    <a:pt x="1059" y="1748"/>
                    <a:pt x="1107" y="2097"/>
                    <a:pt x="1191" y="2410"/>
                  </a:cubicBezTo>
                  <a:cubicBezTo>
                    <a:pt x="1224" y="2547"/>
                    <a:pt x="1326" y="2606"/>
                    <a:pt x="1433" y="2606"/>
                  </a:cubicBezTo>
                  <a:cubicBezTo>
                    <a:pt x="1598" y="2606"/>
                    <a:pt x="1776" y="2465"/>
                    <a:pt x="1732" y="2253"/>
                  </a:cubicBezTo>
                  <a:cubicBezTo>
                    <a:pt x="1672" y="1953"/>
                    <a:pt x="1672" y="1676"/>
                    <a:pt x="1696" y="1412"/>
                  </a:cubicBezTo>
                  <a:cubicBezTo>
                    <a:pt x="2092" y="1412"/>
                    <a:pt x="2489" y="1424"/>
                    <a:pt x="2886" y="1436"/>
                  </a:cubicBezTo>
                  <a:cubicBezTo>
                    <a:pt x="2889" y="1436"/>
                    <a:pt x="2893" y="1436"/>
                    <a:pt x="2897" y="1436"/>
                  </a:cubicBezTo>
                  <a:cubicBezTo>
                    <a:pt x="3215" y="1436"/>
                    <a:pt x="3219" y="918"/>
                    <a:pt x="2907" y="918"/>
                  </a:cubicBezTo>
                  <a:cubicBezTo>
                    <a:pt x="2900" y="918"/>
                    <a:pt x="2893" y="918"/>
                    <a:pt x="2886" y="919"/>
                  </a:cubicBezTo>
                  <a:cubicBezTo>
                    <a:pt x="2513" y="931"/>
                    <a:pt x="2153" y="931"/>
                    <a:pt x="1780" y="943"/>
                  </a:cubicBezTo>
                  <a:cubicBezTo>
                    <a:pt x="1828" y="751"/>
                    <a:pt x="1876" y="558"/>
                    <a:pt x="1936" y="354"/>
                  </a:cubicBezTo>
                  <a:cubicBezTo>
                    <a:pt x="1991" y="141"/>
                    <a:pt x="1824" y="0"/>
                    <a:pt x="16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160" name="Google Shape;80;p2"/>
            <p:cNvSpPr/>
            <p:nvPr/>
          </p:nvSpPr>
          <p:spPr>
            <a:xfrm>
              <a:off x="7280351" y="24524"/>
              <a:ext cx="239069" cy="169000"/>
            </a:xfrm>
            <a:custGeom>
              <a:avLst/>
              <a:gdLst/>
              <a:ahLst/>
              <a:cxnLst/>
              <a:rect l="l" t="t" r="r" b="b"/>
              <a:pathLst>
                <a:path w="3487" h="2465" extrusionOk="0">
                  <a:moveTo>
                    <a:pt x="2219" y="0"/>
                  </a:moveTo>
                  <a:cubicBezTo>
                    <a:pt x="2135" y="0"/>
                    <a:pt x="2050" y="38"/>
                    <a:pt x="1996" y="126"/>
                  </a:cubicBezTo>
                  <a:cubicBezTo>
                    <a:pt x="1839" y="355"/>
                    <a:pt x="1755" y="631"/>
                    <a:pt x="1707" y="920"/>
                  </a:cubicBezTo>
                  <a:cubicBezTo>
                    <a:pt x="1226" y="920"/>
                    <a:pt x="733" y="944"/>
                    <a:pt x="253" y="968"/>
                  </a:cubicBezTo>
                  <a:cubicBezTo>
                    <a:pt x="0" y="980"/>
                    <a:pt x="0" y="1340"/>
                    <a:pt x="253" y="1352"/>
                  </a:cubicBezTo>
                  <a:cubicBezTo>
                    <a:pt x="721" y="1376"/>
                    <a:pt x="1202" y="1388"/>
                    <a:pt x="1683" y="1400"/>
                  </a:cubicBezTo>
                  <a:cubicBezTo>
                    <a:pt x="1695" y="1749"/>
                    <a:pt x="1767" y="2086"/>
                    <a:pt x="1900" y="2386"/>
                  </a:cubicBezTo>
                  <a:cubicBezTo>
                    <a:pt x="1922" y="2441"/>
                    <a:pt x="1968" y="2465"/>
                    <a:pt x="2016" y="2465"/>
                  </a:cubicBezTo>
                  <a:cubicBezTo>
                    <a:pt x="2093" y="2465"/>
                    <a:pt x="2176" y="2403"/>
                    <a:pt x="2176" y="2314"/>
                  </a:cubicBezTo>
                  <a:cubicBezTo>
                    <a:pt x="2164" y="2014"/>
                    <a:pt x="2152" y="1701"/>
                    <a:pt x="2188" y="1412"/>
                  </a:cubicBezTo>
                  <a:lnTo>
                    <a:pt x="3162" y="1412"/>
                  </a:lnTo>
                  <a:cubicBezTo>
                    <a:pt x="3486" y="1412"/>
                    <a:pt x="3486" y="908"/>
                    <a:pt x="3162" y="908"/>
                  </a:cubicBezTo>
                  <a:lnTo>
                    <a:pt x="2296" y="908"/>
                  </a:lnTo>
                  <a:cubicBezTo>
                    <a:pt x="2344" y="715"/>
                    <a:pt x="2416" y="523"/>
                    <a:pt x="2477" y="331"/>
                  </a:cubicBezTo>
                  <a:cubicBezTo>
                    <a:pt x="2531" y="135"/>
                    <a:pt x="2377" y="0"/>
                    <a:pt x="221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161" name="Google Shape;81;p2"/>
            <p:cNvSpPr/>
            <p:nvPr/>
          </p:nvSpPr>
          <p:spPr>
            <a:xfrm>
              <a:off x="8574014" y="1429612"/>
              <a:ext cx="239069" cy="169000"/>
            </a:xfrm>
            <a:custGeom>
              <a:avLst/>
              <a:gdLst/>
              <a:ahLst/>
              <a:cxnLst/>
              <a:rect l="l" t="t" r="r" b="b"/>
              <a:pathLst>
                <a:path w="3487" h="2465" extrusionOk="0">
                  <a:moveTo>
                    <a:pt x="2219" y="0"/>
                  </a:moveTo>
                  <a:cubicBezTo>
                    <a:pt x="2135" y="0"/>
                    <a:pt x="2050" y="38"/>
                    <a:pt x="1996" y="126"/>
                  </a:cubicBezTo>
                  <a:cubicBezTo>
                    <a:pt x="1839" y="355"/>
                    <a:pt x="1755" y="631"/>
                    <a:pt x="1707" y="920"/>
                  </a:cubicBezTo>
                  <a:cubicBezTo>
                    <a:pt x="1226" y="920"/>
                    <a:pt x="733" y="944"/>
                    <a:pt x="253" y="968"/>
                  </a:cubicBezTo>
                  <a:cubicBezTo>
                    <a:pt x="0" y="980"/>
                    <a:pt x="0" y="1340"/>
                    <a:pt x="253" y="1352"/>
                  </a:cubicBezTo>
                  <a:cubicBezTo>
                    <a:pt x="721" y="1376"/>
                    <a:pt x="1202" y="1388"/>
                    <a:pt x="1683" y="1400"/>
                  </a:cubicBezTo>
                  <a:cubicBezTo>
                    <a:pt x="1695" y="1749"/>
                    <a:pt x="1767" y="2086"/>
                    <a:pt x="1900" y="2386"/>
                  </a:cubicBezTo>
                  <a:cubicBezTo>
                    <a:pt x="1922" y="2441"/>
                    <a:pt x="1968" y="2465"/>
                    <a:pt x="2016" y="2465"/>
                  </a:cubicBezTo>
                  <a:cubicBezTo>
                    <a:pt x="2093" y="2465"/>
                    <a:pt x="2176" y="2403"/>
                    <a:pt x="2176" y="2314"/>
                  </a:cubicBezTo>
                  <a:cubicBezTo>
                    <a:pt x="2164" y="2014"/>
                    <a:pt x="2152" y="1701"/>
                    <a:pt x="2188" y="1412"/>
                  </a:cubicBezTo>
                  <a:lnTo>
                    <a:pt x="3162" y="1412"/>
                  </a:lnTo>
                  <a:cubicBezTo>
                    <a:pt x="3486" y="1412"/>
                    <a:pt x="3486" y="908"/>
                    <a:pt x="3162" y="908"/>
                  </a:cubicBezTo>
                  <a:lnTo>
                    <a:pt x="2296" y="908"/>
                  </a:lnTo>
                  <a:cubicBezTo>
                    <a:pt x="2344" y="715"/>
                    <a:pt x="2416" y="523"/>
                    <a:pt x="2477" y="331"/>
                  </a:cubicBezTo>
                  <a:cubicBezTo>
                    <a:pt x="2531" y="135"/>
                    <a:pt x="2377" y="0"/>
                    <a:pt x="221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1" preserve="1" userDrawn="1">
  <p:cSld name="1_Title only 1">
    <p:bg>
      <p:bgPr>
        <a:solidFill>
          <a:schemeClr val="lt1"/>
        </a:solidFill>
        <a:effectLst/>
      </p:bgPr>
    </p:bg>
    <p:spTree>
      <p:nvGrpSpPr>
        <p:cNvPr id="1" name="Shape 622"/>
        <p:cNvGrpSpPr/>
        <p:nvPr/>
      </p:nvGrpSpPr>
      <p:grpSpPr>
        <a:xfrm>
          <a:off x="0" y="0"/>
          <a:ext cx="0" cy="0"/>
          <a:chOff x="0" y="0"/>
          <a:chExt cx="0" cy="0"/>
        </a:xfrm>
      </p:grpSpPr>
      <p:sp>
        <p:nvSpPr>
          <p:cNvPr id="3" name="Text Placeholder 9">
            <a:extLst>
              <a:ext uri="{FF2B5EF4-FFF2-40B4-BE49-F238E27FC236}">
                <a16:creationId xmlns:a16="http://schemas.microsoft.com/office/drawing/2014/main" id="{85499ED7-6C67-1B85-6C76-DEF1BCAEF59C}"/>
              </a:ext>
            </a:extLst>
          </p:cNvPr>
          <p:cNvSpPr>
            <a:spLocks noGrp="1"/>
          </p:cNvSpPr>
          <p:nvPr>
            <p:ph type="body" sz="quarter" idx="10" hasCustomPrompt="1"/>
          </p:nvPr>
        </p:nvSpPr>
        <p:spPr>
          <a:xfrm>
            <a:off x="242645" y="92612"/>
            <a:ext cx="8679899" cy="543185"/>
          </a:xfrm>
          <a:prstGeom prst="rect">
            <a:avLst/>
          </a:prstGeom>
        </p:spPr>
        <p:txBody>
          <a:bodyPr anchor="ctr"/>
          <a:lstStyle>
            <a:lvl1pPr marL="0" indent="0" algn="ctr">
              <a:buNone/>
              <a:defRPr sz="4050" b="0" baseline="0">
                <a:solidFill>
                  <a:srgbClr val="000000"/>
                </a:solidFill>
                <a:latin typeface="+mj-lt"/>
                <a:cs typeface="Arial" pitchFamily="34" charset="0"/>
              </a:defRPr>
            </a:lvl1pPr>
          </a:lstStyle>
          <a:p>
            <a:pPr lvl="0"/>
            <a:r>
              <a:rPr lang="en-US" altLang="ko-KR" dirty="0"/>
              <a:t>BASIC LAYOUT</a:t>
            </a:r>
          </a:p>
        </p:txBody>
      </p:sp>
      <p:sp>
        <p:nvSpPr>
          <p:cNvPr id="4" name="Rounded Rectangle 2">
            <a:extLst>
              <a:ext uri="{FF2B5EF4-FFF2-40B4-BE49-F238E27FC236}">
                <a16:creationId xmlns:a16="http://schemas.microsoft.com/office/drawing/2014/main" id="{70E9E2A8-0EA7-DB7A-D95A-6C4CECF2EB76}"/>
              </a:ext>
            </a:extLst>
          </p:cNvPr>
          <p:cNvSpPr/>
          <p:nvPr userDrawn="1"/>
        </p:nvSpPr>
        <p:spPr>
          <a:xfrm>
            <a:off x="265510" y="848696"/>
            <a:ext cx="2670575" cy="4051921"/>
          </a:xfrm>
          <a:prstGeom prst="roundRect">
            <a:avLst>
              <a:gd name="adj" fmla="val 3968"/>
            </a:avLst>
          </a:prstGeom>
          <a:solidFill>
            <a:srgbClr val="43BB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dirty="0">
              <a:solidFill>
                <a:srgbClr val="5E4028"/>
              </a:solidFill>
            </a:endParaRPr>
          </a:p>
        </p:txBody>
      </p:sp>
      <p:sp>
        <p:nvSpPr>
          <p:cNvPr id="5" name="Rounded Rectangle 3">
            <a:extLst>
              <a:ext uri="{FF2B5EF4-FFF2-40B4-BE49-F238E27FC236}">
                <a16:creationId xmlns:a16="http://schemas.microsoft.com/office/drawing/2014/main" id="{4D747B8D-24B6-AD1E-9FD9-8C10F3A7F30C}"/>
              </a:ext>
            </a:extLst>
          </p:cNvPr>
          <p:cNvSpPr/>
          <p:nvPr userDrawn="1"/>
        </p:nvSpPr>
        <p:spPr>
          <a:xfrm>
            <a:off x="342359" y="972507"/>
            <a:ext cx="98156" cy="3199323"/>
          </a:xfrm>
          <a:prstGeom prst="roundRect">
            <a:avLst>
              <a:gd name="adj" fmla="val 50000"/>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solidFill>
                <a:schemeClr val="bg1"/>
              </a:solidFill>
            </a:endParaRPr>
          </a:p>
        </p:txBody>
      </p:sp>
      <p:grpSp>
        <p:nvGrpSpPr>
          <p:cNvPr id="6" name="Grupo 5">
            <a:extLst>
              <a:ext uri="{FF2B5EF4-FFF2-40B4-BE49-F238E27FC236}">
                <a16:creationId xmlns:a16="http://schemas.microsoft.com/office/drawing/2014/main" id="{684E96C9-50C7-C525-6808-09F7B94C66E7}"/>
              </a:ext>
            </a:extLst>
          </p:cNvPr>
          <p:cNvGrpSpPr/>
          <p:nvPr userDrawn="1"/>
        </p:nvGrpSpPr>
        <p:grpSpPr>
          <a:xfrm>
            <a:off x="1047037" y="1366629"/>
            <a:ext cx="1674187" cy="1419105"/>
            <a:chOff x="1476865" y="1865995"/>
            <a:chExt cx="2232248" cy="1337880"/>
          </a:xfrm>
        </p:grpSpPr>
        <p:sp>
          <p:nvSpPr>
            <p:cNvPr id="7" name="TextBox 57">
              <a:extLst>
                <a:ext uri="{FF2B5EF4-FFF2-40B4-BE49-F238E27FC236}">
                  <a16:creationId xmlns:a16="http://schemas.microsoft.com/office/drawing/2014/main" id="{0B6305D4-E0DE-95E0-ED2D-B6C9893C537E}"/>
                </a:ext>
              </a:extLst>
            </p:cNvPr>
            <p:cNvSpPr txBox="1"/>
            <p:nvPr userDrawn="1"/>
          </p:nvSpPr>
          <p:spPr>
            <a:xfrm>
              <a:off x="1476865" y="1865995"/>
              <a:ext cx="2232248" cy="739909"/>
            </a:xfrm>
            <a:prstGeom prst="rect">
              <a:avLst/>
            </a:prstGeom>
            <a:noFill/>
          </p:spPr>
          <p:txBody>
            <a:bodyPr wrap="square" rtlCol="0" anchor="ctr">
              <a:spAutoFit/>
            </a:bodyPr>
            <a:lstStyle/>
            <a:p>
              <a:pPr algn="r"/>
              <a:r>
                <a:rPr lang="en-US" altLang="ko-KR" sz="1500" b="1" dirty="0">
                  <a:solidFill>
                    <a:schemeClr val="bg1"/>
                  </a:solidFill>
                  <a:latin typeface="Arial" pitchFamily="34" charset="0"/>
                  <a:cs typeface="Arial" pitchFamily="34" charset="0"/>
                </a:rPr>
                <a:t>You can Resize without losing quality</a:t>
              </a:r>
              <a:endParaRPr lang="ko-KR" altLang="en-US" sz="1500" b="1" dirty="0">
                <a:solidFill>
                  <a:schemeClr val="bg1"/>
                </a:solidFill>
                <a:latin typeface="Arial" pitchFamily="34" charset="0"/>
                <a:cs typeface="Arial" pitchFamily="34" charset="0"/>
              </a:endParaRPr>
            </a:p>
          </p:txBody>
        </p:sp>
        <p:sp>
          <p:nvSpPr>
            <p:cNvPr id="8" name="TextBox 58">
              <a:extLst>
                <a:ext uri="{FF2B5EF4-FFF2-40B4-BE49-F238E27FC236}">
                  <a16:creationId xmlns:a16="http://schemas.microsoft.com/office/drawing/2014/main" id="{6B23DDA2-8447-E599-E0B6-E45DEEA59157}"/>
                </a:ext>
              </a:extLst>
            </p:cNvPr>
            <p:cNvSpPr txBox="1"/>
            <p:nvPr userDrawn="1"/>
          </p:nvSpPr>
          <p:spPr>
            <a:xfrm>
              <a:off x="1476865" y="2463966"/>
              <a:ext cx="2232248" cy="739909"/>
            </a:xfrm>
            <a:prstGeom prst="rect">
              <a:avLst/>
            </a:prstGeom>
            <a:noFill/>
          </p:spPr>
          <p:txBody>
            <a:bodyPr wrap="square" rtlCol="0" anchor="ctr">
              <a:spAutoFit/>
            </a:bodyPr>
            <a:lstStyle/>
            <a:p>
              <a:pPr algn="r"/>
              <a:r>
                <a:rPr lang="en-US" altLang="ko-KR" sz="1500" b="1" dirty="0">
                  <a:solidFill>
                    <a:schemeClr val="bg1"/>
                  </a:solidFill>
                  <a:latin typeface="Arial" pitchFamily="34" charset="0"/>
                  <a:cs typeface="Arial" pitchFamily="34" charset="0"/>
                </a:rPr>
                <a:t>You can Change Fill Color &amp;</a:t>
              </a:r>
            </a:p>
            <a:p>
              <a:pPr algn="r"/>
              <a:r>
                <a:rPr lang="en-US" altLang="ko-KR" sz="1500" b="1" dirty="0">
                  <a:solidFill>
                    <a:schemeClr val="bg1"/>
                  </a:solidFill>
                  <a:latin typeface="Arial" pitchFamily="34" charset="0"/>
                  <a:cs typeface="Arial" pitchFamily="34" charset="0"/>
                </a:rPr>
                <a:t>Line Color</a:t>
              </a:r>
              <a:endParaRPr lang="ko-KR" altLang="en-US" sz="1500" b="1" dirty="0">
                <a:solidFill>
                  <a:schemeClr val="bg1"/>
                </a:solidFill>
                <a:latin typeface="Arial" pitchFamily="34" charset="0"/>
                <a:cs typeface="Arial" pitchFamily="34" charset="0"/>
              </a:endParaRPr>
            </a:p>
          </p:txBody>
        </p:sp>
      </p:grpSp>
      <p:sp>
        <p:nvSpPr>
          <p:cNvPr id="9" name="TextBox 59">
            <a:extLst>
              <a:ext uri="{FF2B5EF4-FFF2-40B4-BE49-F238E27FC236}">
                <a16:creationId xmlns:a16="http://schemas.microsoft.com/office/drawing/2014/main" id="{1313190C-F565-D7F7-119F-F0C52DC174CC}"/>
              </a:ext>
            </a:extLst>
          </p:cNvPr>
          <p:cNvSpPr txBox="1"/>
          <p:nvPr userDrawn="1"/>
        </p:nvSpPr>
        <p:spPr>
          <a:xfrm>
            <a:off x="584090" y="4424384"/>
            <a:ext cx="2137135" cy="300082"/>
          </a:xfrm>
          <a:prstGeom prst="rect">
            <a:avLst/>
          </a:prstGeom>
          <a:noFill/>
        </p:spPr>
        <p:txBody>
          <a:bodyPr wrap="square" rtlCol="0" anchor="ctr">
            <a:spAutoFit/>
          </a:bodyPr>
          <a:lstStyle/>
          <a:p>
            <a:r>
              <a:rPr lang="en-US" altLang="ko-KR" sz="1350" dirty="0">
                <a:solidFill>
                  <a:schemeClr val="bg1"/>
                </a:solidFill>
                <a:latin typeface="Arial" pitchFamily="34" charset="0"/>
                <a:cs typeface="Arial" pitchFamily="34" charset="0"/>
              </a:rPr>
              <a:t>plantillaspower-point.com</a:t>
            </a:r>
            <a:endParaRPr lang="ko-KR" altLang="en-US" sz="1350" dirty="0">
              <a:solidFill>
                <a:schemeClr val="bg1"/>
              </a:solidFill>
              <a:latin typeface="Arial" pitchFamily="34" charset="0"/>
              <a:cs typeface="Arial" pitchFamily="34" charset="0"/>
            </a:endParaRPr>
          </a:p>
        </p:txBody>
      </p:sp>
      <p:sp>
        <p:nvSpPr>
          <p:cNvPr id="10" name="TextBox 60">
            <a:extLst>
              <a:ext uri="{FF2B5EF4-FFF2-40B4-BE49-F238E27FC236}">
                <a16:creationId xmlns:a16="http://schemas.microsoft.com/office/drawing/2014/main" id="{B1E54A15-B693-071E-AAD1-3F10CD529C70}"/>
              </a:ext>
            </a:extLst>
          </p:cNvPr>
          <p:cNvSpPr txBox="1"/>
          <p:nvPr userDrawn="1"/>
        </p:nvSpPr>
        <p:spPr>
          <a:xfrm>
            <a:off x="683251" y="3016435"/>
            <a:ext cx="2037972" cy="1477328"/>
          </a:xfrm>
          <a:prstGeom prst="rect">
            <a:avLst/>
          </a:prstGeom>
          <a:noFill/>
        </p:spPr>
        <p:txBody>
          <a:bodyPr wrap="square" rtlCol="0" anchor="ctr">
            <a:spAutoFit/>
          </a:bodyPr>
          <a:lstStyle/>
          <a:p>
            <a:pPr algn="r"/>
            <a:r>
              <a:rPr lang="en-US" altLang="ko-KR" sz="1800" b="1" dirty="0">
                <a:solidFill>
                  <a:schemeClr val="bg1"/>
                </a:solidFill>
                <a:latin typeface="+mn-lt"/>
                <a:ea typeface="+mn-ea"/>
                <a:cs typeface="Arial" pitchFamily="34" charset="0"/>
              </a:rPr>
              <a:t>GOOGLE </a:t>
            </a:r>
            <a:r>
              <a:rPr lang="en-US" altLang="ko-KR" sz="1800" b="1" baseline="0" dirty="0">
                <a:solidFill>
                  <a:schemeClr val="bg1"/>
                </a:solidFill>
                <a:latin typeface="+mn-lt"/>
                <a:ea typeface="+mn-ea"/>
                <a:cs typeface="Arial" pitchFamily="34" charset="0"/>
              </a:rPr>
              <a:t>SLIDES AND </a:t>
            </a:r>
            <a:r>
              <a:rPr lang="en-US" altLang="ko-KR" sz="1800" b="1" dirty="0">
                <a:solidFill>
                  <a:schemeClr val="bg1"/>
                </a:solidFill>
                <a:latin typeface="+mn-lt"/>
                <a:ea typeface="+mn-ea"/>
                <a:cs typeface="Arial" pitchFamily="34" charset="0"/>
              </a:rPr>
              <a:t>FREE </a:t>
            </a:r>
          </a:p>
          <a:p>
            <a:pPr algn="r"/>
            <a:r>
              <a:rPr lang="en-US" altLang="ko-KR" sz="1800" b="1" dirty="0">
                <a:solidFill>
                  <a:schemeClr val="bg1"/>
                </a:solidFill>
                <a:latin typeface="+mn-lt"/>
                <a:ea typeface="+mn-ea"/>
                <a:cs typeface="Arial" pitchFamily="34" charset="0"/>
              </a:rPr>
              <a:t>PPT </a:t>
            </a:r>
          </a:p>
          <a:p>
            <a:pPr algn="r"/>
            <a:r>
              <a:rPr lang="en-US" altLang="ko-KR" sz="1800" b="1" dirty="0">
                <a:solidFill>
                  <a:schemeClr val="bg1"/>
                </a:solidFill>
                <a:latin typeface="+mn-lt"/>
                <a:ea typeface="+mn-ea"/>
                <a:cs typeface="Arial" pitchFamily="34" charset="0"/>
              </a:rPr>
              <a:t>TEMPLATES  </a:t>
            </a:r>
          </a:p>
        </p:txBody>
      </p:sp>
      <p:sp>
        <p:nvSpPr>
          <p:cNvPr id="11" name="Rounded Rectangle 3">
            <a:extLst>
              <a:ext uri="{FF2B5EF4-FFF2-40B4-BE49-F238E27FC236}">
                <a16:creationId xmlns:a16="http://schemas.microsoft.com/office/drawing/2014/main" id="{98C60D0A-A3AC-FBC0-5713-99FCD7FCE98D}"/>
              </a:ext>
            </a:extLst>
          </p:cNvPr>
          <p:cNvSpPr/>
          <p:nvPr userDrawn="1"/>
        </p:nvSpPr>
        <p:spPr>
          <a:xfrm rot="5400000">
            <a:off x="1948932" y="3905554"/>
            <a:ext cx="76235" cy="1668469"/>
          </a:xfrm>
          <a:prstGeom prst="roundRect">
            <a:avLst>
              <a:gd name="adj" fmla="val 50000"/>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solidFill>
                <a:schemeClr val="bg1"/>
              </a:solidFill>
            </a:endParaRPr>
          </a:p>
        </p:txBody>
      </p:sp>
      <p:grpSp>
        <p:nvGrpSpPr>
          <p:cNvPr id="12" name="Grupo 11">
            <a:extLst>
              <a:ext uri="{FF2B5EF4-FFF2-40B4-BE49-F238E27FC236}">
                <a16:creationId xmlns:a16="http://schemas.microsoft.com/office/drawing/2014/main" id="{77B37B85-0DD6-BB26-0F47-C4A9A2D45413}"/>
              </a:ext>
            </a:extLst>
          </p:cNvPr>
          <p:cNvGrpSpPr/>
          <p:nvPr userDrawn="1"/>
        </p:nvGrpSpPr>
        <p:grpSpPr>
          <a:xfrm>
            <a:off x="2141951" y="972507"/>
            <a:ext cx="679333" cy="682777"/>
            <a:chOff x="2844390" y="1337313"/>
            <a:chExt cx="905777" cy="910369"/>
          </a:xfrm>
          <a:solidFill>
            <a:schemeClr val="bg1">
              <a:alpha val="78000"/>
            </a:schemeClr>
          </a:solidFill>
        </p:grpSpPr>
        <p:sp>
          <p:nvSpPr>
            <p:cNvPr id="13" name="Rounded Rectangle 3">
              <a:extLst>
                <a:ext uri="{FF2B5EF4-FFF2-40B4-BE49-F238E27FC236}">
                  <a16:creationId xmlns:a16="http://schemas.microsoft.com/office/drawing/2014/main" id="{F5EE7F98-FFD1-36C2-FE68-7E005EB31C5A}"/>
                </a:ext>
              </a:extLst>
            </p:cNvPr>
            <p:cNvSpPr/>
            <p:nvPr userDrawn="1"/>
          </p:nvSpPr>
          <p:spPr>
            <a:xfrm rot="10800000">
              <a:off x="3620828" y="1341905"/>
              <a:ext cx="129339" cy="90577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solidFill>
                  <a:schemeClr val="bg1"/>
                </a:solidFill>
              </a:endParaRPr>
            </a:p>
          </p:txBody>
        </p:sp>
        <p:sp>
          <p:nvSpPr>
            <p:cNvPr id="14" name="Rounded Rectangle 3">
              <a:extLst>
                <a:ext uri="{FF2B5EF4-FFF2-40B4-BE49-F238E27FC236}">
                  <a16:creationId xmlns:a16="http://schemas.microsoft.com/office/drawing/2014/main" id="{44FB37D8-D1CE-9DBC-BE30-4D95858F9E2B}"/>
                </a:ext>
              </a:extLst>
            </p:cNvPr>
            <p:cNvSpPr/>
            <p:nvPr userDrawn="1"/>
          </p:nvSpPr>
          <p:spPr>
            <a:xfrm rot="5400000">
              <a:off x="3232609" y="949094"/>
              <a:ext cx="129339" cy="90577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solidFill>
                  <a:schemeClr val="bg1"/>
                </a:solidFill>
              </a:endParaRPr>
            </a:p>
          </p:txBody>
        </p:sp>
      </p:grpSp>
    </p:spTree>
    <p:extLst>
      <p:ext uri="{BB962C8B-B14F-4D97-AF65-F5344CB8AC3E}">
        <p14:creationId xmlns:p14="http://schemas.microsoft.com/office/powerpoint/2010/main" val="413953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2"/>
        </a:solidFill>
        <a:effectLst/>
      </p:bgPr>
    </p:bg>
    <p:spTree>
      <p:nvGrpSpPr>
        <p:cNvPr id="1" name="Shape 92"/>
        <p:cNvGrpSpPr/>
        <p:nvPr/>
      </p:nvGrpSpPr>
      <p:grpSpPr>
        <a:xfrm>
          <a:off x="0" y="0"/>
          <a:ext cx="0" cy="0"/>
          <a:chOff x="0" y="0"/>
          <a:chExt cx="0" cy="0"/>
        </a:xfrm>
      </p:grpSpPr>
      <p:sp>
        <p:nvSpPr>
          <p:cNvPr id="94" name="Google Shape;94;p3"/>
          <p:cNvSpPr/>
          <p:nvPr/>
        </p:nvSpPr>
        <p:spPr>
          <a:xfrm>
            <a:off x="2441769" y="673305"/>
            <a:ext cx="4529561" cy="4071505"/>
          </a:xfrm>
          <a:custGeom>
            <a:avLst/>
            <a:gdLst/>
            <a:ahLst/>
            <a:cxnLst/>
            <a:rect l="l" t="t" r="r" b="b"/>
            <a:pathLst>
              <a:path w="14122" h="12694" extrusionOk="0">
                <a:moveTo>
                  <a:pt x="9279" y="1"/>
                </a:moveTo>
                <a:cubicBezTo>
                  <a:pt x="9077" y="1"/>
                  <a:pt x="8875" y="5"/>
                  <a:pt x="8675" y="12"/>
                </a:cubicBezTo>
                <a:cubicBezTo>
                  <a:pt x="7278" y="54"/>
                  <a:pt x="5873" y="179"/>
                  <a:pt x="4543" y="606"/>
                </a:cubicBezTo>
                <a:cubicBezTo>
                  <a:pt x="3221" y="1033"/>
                  <a:pt x="1974" y="1794"/>
                  <a:pt x="1163" y="2915"/>
                </a:cubicBezTo>
                <a:cubicBezTo>
                  <a:pt x="301" y="4111"/>
                  <a:pt x="0" y="5617"/>
                  <a:pt x="59" y="7081"/>
                </a:cubicBezTo>
                <a:cubicBezTo>
                  <a:pt x="134" y="8980"/>
                  <a:pt x="912" y="10996"/>
                  <a:pt x="2593" y="11916"/>
                </a:cubicBezTo>
                <a:cubicBezTo>
                  <a:pt x="3346" y="12326"/>
                  <a:pt x="4200" y="12485"/>
                  <a:pt x="5045" y="12586"/>
                </a:cubicBezTo>
                <a:cubicBezTo>
                  <a:pt x="5544" y="12650"/>
                  <a:pt x="6051" y="12694"/>
                  <a:pt x="6554" y="12694"/>
                </a:cubicBezTo>
                <a:cubicBezTo>
                  <a:pt x="7163" y="12694"/>
                  <a:pt x="7767" y="12630"/>
                  <a:pt x="8349" y="12460"/>
                </a:cubicBezTo>
                <a:cubicBezTo>
                  <a:pt x="9370" y="12159"/>
                  <a:pt x="10323" y="11473"/>
                  <a:pt x="10725" y="10503"/>
                </a:cubicBezTo>
                <a:lnTo>
                  <a:pt x="12139" y="12209"/>
                </a:lnTo>
                <a:lnTo>
                  <a:pt x="11720" y="9959"/>
                </a:lnTo>
                <a:lnTo>
                  <a:pt x="11812" y="9950"/>
                </a:lnTo>
                <a:cubicBezTo>
                  <a:pt x="12641" y="9800"/>
                  <a:pt x="13293" y="9131"/>
                  <a:pt x="13636" y="8378"/>
                </a:cubicBezTo>
                <a:cubicBezTo>
                  <a:pt x="13979" y="7625"/>
                  <a:pt x="14055" y="6771"/>
                  <a:pt x="14080" y="5935"/>
                </a:cubicBezTo>
                <a:cubicBezTo>
                  <a:pt x="14121" y="4964"/>
                  <a:pt x="14105" y="3977"/>
                  <a:pt x="13837" y="3040"/>
                </a:cubicBezTo>
                <a:cubicBezTo>
                  <a:pt x="13578" y="2103"/>
                  <a:pt x="13042" y="1217"/>
                  <a:pt x="12222" y="681"/>
                </a:cubicBezTo>
                <a:cubicBezTo>
                  <a:pt x="11368" y="121"/>
                  <a:pt x="10315" y="1"/>
                  <a:pt x="92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6" name="Google Shape;96;p3"/>
          <p:cNvSpPr txBox="1">
            <a:spLocks noGrp="1"/>
          </p:cNvSpPr>
          <p:nvPr>
            <p:ph type="title"/>
          </p:nvPr>
        </p:nvSpPr>
        <p:spPr>
          <a:xfrm>
            <a:off x="2626375" y="1826275"/>
            <a:ext cx="3891300" cy="1742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3"/>
              </a:buClr>
              <a:buSzPts val="4200"/>
              <a:buNone/>
              <a:defRPr sz="4800">
                <a:solidFill>
                  <a:schemeClr val="accent3"/>
                </a:solidFill>
              </a:defRPr>
            </a:lvl1pPr>
            <a:lvl2pPr lvl="1" algn="ctr" rtl="0">
              <a:spcBef>
                <a:spcPts val="0"/>
              </a:spcBef>
              <a:spcAft>
                <a:spcPts val="0"/>
              </a:spcAft>
              <a:buClr>
                <a:schemeClr val="accent3"/>
              </a:buClr>
              <a:buSzPts val="4200"/>
              <a:buNone/>
              <a:defRPr sz="4200">
                <a:solidFill>
                  <a:schemeClr val="accent3"/>
                </a:solidFill>
              </a:defRPr>
            </a:lvl2pPr>
            <a:lvl3pPr lvl="2" algn="ctr" rtl="0">
              <a:spcBef>
                <a:spcPts val="0"/>
              </a:spcBef>
              <a:spcAft>
                <a:spcPts val="0"/>
              </a:spcAft>
              <a:buClr>
                <a:schemeClr val="accent3"/>
              </a:buClr>
              <a:buSzPts val="4200"/>
              <a:buNone/>
              <a:defRPr sz="4200">
                <a:solidFill>
                  <a:schemeClr val="accent3"/>
                </a:solidFill>
              </a:defRPr>
            </a:lvl3pPr>
            <a:lvl4pPr lvl="3" algn="ctr" rtl="0">
              <a:spcBef>
                <a:spcPts val="0"/>
              </a:spcBef>
              <a:spcAft>
                <a:spcPts val="0"/>
              </a:spcAft>
              <a:buClr>
                <a:schemeClr val="accent3"/>
              </a:buClr>
              <a:buSzPts val="4200"/>
              <a:buNone/>
              <a:defRPr sz="4200">
                <a:solidFill>
                  <a:schemeClr val="accent3"/>
                </a:solidFill>
              </a:defRPr>
            </a:lvl4pPr>
            <a:lvl5pPr lvl="4" algn="ctr" rtl="0">
              <a:spcBef>
                <a:spcPts val="0"/>
              </a:spcBef>
              <a:spcAft>
                <a:spcPts val="0"/>
              </a:spcAft>
              <a:buClr>
                <a:schemeClr val="accent3"/>
              </a:buClr>
              <a:buSzPts val="4200"/>
              <a:buNone/>
              <a:defRPr sz="4200">
                <a:solidFill>
                  <a:schemeClr val="accent3"/>
                </a:solidFill>
              </a:defRPr>
            </a:lvl5pPr>
            <a:lvl6pPr lvl="5" algn="ctr" rtl="0">
              <a:spcBef>
                <a:spcPts val="0"/>
              </a:spcBef>
              <a:spcAft>
                <a:spcPts val="0"/>
              </a:spcAft>
              <a:buClr>
                <a:schemeClr val="accent3"/>
              </a:buClr>
              <a:buSzPts val="4200"/>
              <a:buNone/>
              <a:defRPr sz="4200">
                <a:solidFill>
                  <a:schemeClr val="accent3"/>
                </a:solidFill>
              </a:defRPr>
            </a:lvl6pPr>
            <a:lvl7pPr lvl="6" algn="ctr" rtl="0">
              <a:spcBef>
                <a:spcPts val="0"/>
              </a:spcBef>
              <a:spcAft>
                <a:spcPts val="0"/>
              </a:spcAft>
              <a:buClr>
                <a:schemeClr val="accent3"/>
              </a:buClr>
              <a:buSzPts val="4200"/>
              <a:buNone/>
              <a:defRPr sz="4200">
                <a:solidFill>
                  <a:schemeClr val="accent3"/>
                </a:solidFill>
              </a:defRPr>
            </a:lvl7pPr>
            <a:lvl8pPr lvl="7" algn="ctr" rtl="0">
              <a:spcBef>
                <a:spcPts val="0"/>
              </a:spcBef>
              <a:spcAft>
                <a:spcPts val="0"/>
              </a:spcAft>
              <a:buClr>
                <a:schemeClr val="accent3"/>
              </a:buClr>
              <a:buSzPts val="4200"/>
              <a:buNone/>
              <a:defRPr sz="4200">
                <a:solidFill>
                  <a:schemeClr val="accent3"/>
                </a:solidFill>
              </a:defRPr>
            </a:lvl8pPr>
            <a:lvl9pPr lvl="8" algn="ctr" rtl="0">
              <a:spcBef>
                <a:spcPts val="0"/>
              </a:spcBef>
              <a:spcAft>
                <a:spcPts val="0"/>
              </a:spcAft>
              <a:buClr>
                <a:schemeClr val="accent3"/>
              </a:buClr>
              <a:buSzPts val="4200"/>
              <a:buNone/>
              <a:defRPr sz="4200">
                <a:solidFill>
                  <a:schemeClr val="accent3"/>
                </a:solidFill>
              </a:defRPr>
            </a:lvl9pPr>
          </a:lstStyle>
          <a:p>
            <a:endParaRPr/>
          </a:p>
        </p:txBody>
      </p:sp>
      <p:sp>
        <p:nvSpPr>
          <p:cNvPr id="97" name="Google Shape;97;p3"/>
          <p:cNvSpPr txBox="1">
            <a:spLocks noGrp="1"/>
          </p:cNvSpPr>
          <p:nvPr>
            <p:ph type="title" idx="2" hasCustomPrompt="1"/>
          </p:nvPr>
        </p:nvSpPr>
        <p:spPr>
          <a:xfrm flipH="1">
            <a:off x="2825400" y="1055210"/>
            <a:ext cx="3493200" cy="11397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chemeClr val="accent3"/>
              </a:buClr>
              <a:buSzPts val="3600"/>
              <a:buNone/>
              <a:defRPr sz="7200">
                <a:solidFill>
                  <a:schemeClr val="accent3"/>
                </a:solidFill>
              </a:defRPr>
            </a:lvl1pPr>
            <a:lvl2pPr lvl="1" algn="ctr" rtl="0">
              <a:spcBef>
                <a:spcPts val="0"/>
              </a:spcBef>
              <a:spcAft>
                <a:spcPts val="0"/>
              </a:spcAft>
              <a:buClr>
                <a:schemeClr val="accent3"/>
              </a:buClr>
              <a:buSzPts val="3600"/>
              <a:buFont typeface="Fira Sans Extra Condensed Medium"/>
              <a:buNone/>
              <a:defRPr sz="3600">
                <a:solidFill>
                  <a:schemeClr val="accent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accent3"/>
              </a:buClr>
              <a:buSzPts val="3600"/>
              <a:buFont typeface="Fira Sans Extra Condensed Medium"/>
              <a:buNone/>
              <a:defRPr sz="3600">
                <a:solidFill>
                  <a:schemeClr val="accent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accent3"/>
              </a:buClr>
              <a:buSzPts val="3600"/>
              <a:buFont typeface="Fira Sans Extra Condensed Medium"/>
              <a:buNone/>
              <a:defRPr sz="3600">
                <a:solidFill>
                  <a:schemeClr val="accent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accent3"/>
              </a:buClr>
              <a:buSzPts val="3600"/>
              <a:buFont typeface="Fira Sans Extra Condensed Medium"/>
              <a:buNone/>
              <a:defRPr sz="3600">
                <a:solidFill>
                  <a:schemeClr val="accent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accent3"/>
              </a:buClr>
              <a:buSzPts val="3600"/>
              <a:buFont typeface="Fira Sans Extra Condensed Medium"/>
              <a:buNone/>
              <a:defRPr sz="3600">
                <a:solidFill>
                  <a:schemeClr val="accent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accent3"/>
              </a:buClr>
              <a:buSzPts val="3600"/>
              <a:buFont typeface="Fira Sans Extra Condensed Medium"/>
              <a:buNone/>
              <a:defRPr sz="3600">
                <a:solidFill>
                  <a:schemeClr val="accent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accent3"/>
              </a:buClr>
              <a:buSzPts val="3600"/>
              <a:buFont typeface="Fira Sans Extra Condensed Medium"/>
              <a:buNone/>
              <a:defRPr sz="3600">
                <a:solidFill>
                  <a:schemeClr val="accent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accent3"/>
              </a:buClr>
              <a:buSzPts val="3600"/>
              <a:buFont typeface="Fira Sans Extra Condensed Medium"/>
              <a:buNone/>
              <a:defRPr sz="3600">
                <a:solidFill>
                  <a:schemeClr val="accent3"/>
                </a:solidFill>
                <a:latin typeface="Fira Sans Extra Condensed Medium"/>
                <a:ea typeface="Fira Sans Extra Condensed Medium"/>
                <a:cs typeface="Fira Sans Extra Condensed Medium"/>
                <a:sym typeface="Fira Sans Extra Condensed Medium"/>
              </a:defRPr>
            </a:lvl9pPr>
          </a:lstStyle>
          <a:p>
            <a:r>
              <a:t>xx%</a:t>
            </a:r>
          </a:p>
        </p:txBody>
      </p:sp>
      <p:sp>
        <p:nvSpPr>
          <p:cNvPr id="98" name="Google Shape;98;p3"/>
          <p:cNvSpPr txBox="1">
            <a:spLocks noGrp="1"/>
          </p:cNvSpPr>
          <p:nvPr>
            <p:ph type="subTitle" idx="1"/>
          </p:nvPr>
        </p:nvSpPr>
        <p:spPr>
          <a:xfrm>
            <a:off x="3431325" y="3540925"/>
            <a:ext cx="2281200" cy="59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3"/>
              </a:buClr>
              <a:buSzPts val="2100"/>
              <a:buNone/>
              <a:defRPr sz="1400">
                <a:solidFill>
                  <a:schemeClr val="accent3"/>
                </a:solidFill>
              </a:defRPr>
            </a:lvl1pPr>
            <a:lvl2pPr lvl="1" algn="ctr" rtl="0">
              <a:lnSpc>
                <a:spcPct val="100000"/>
              </a:lnSpc>
              <a:spcBef>
                <a:spcPts val="0"/>
              </a:spcBef>
              <a:spcAft>
                <a:spcPts val="0"/>
              </a:spcAft>
              <a:buClr>
                <a:schemeClr val="accent3"/>
              </a:buClr>
              <a:buSzPts val="2100"/>
              <a:buNone/>
              <a:defRPr sz="2100">
                <a:solidFill>
                  <a:schemeClr val="accent3"/>
                </a:solidFill>
              </a:defRPr>
            </a:lvl2pPr>
            <a:lvl3pPr lvl="2" algn="ctr" rtl="0">
              <a:lnSpc>
                <a:spcPct val="100000"/>
              </a:lnSpc>
              <a:spcBef>
                <a:spcPts val="0"/>
              </a:spcBef>
              <a:spcAft>
                <a:spcPts val="0"/>
              </a:spcAft>
              <a:buClr>
                <a:schemeClr val="accent3"/>
              </a:buClr>
              <a:buSzPts val="2100"/>
              <a:buNone/>
              <a:defRPr sz="2100">
                <a:solidFill>
                  <a:schemeClr val="accent3"/>
                </a:solidFill>
              </a:defRPr>
            </a:lvl3pPr>
            <a:lvl4pPr lvl="3" algn="ctr" rtl="0">
              <a:lnSpc>
                <a:spcPct val="100000"/>
              </a:lnSpc>
              <a:spcBef>
                <a:spcPts val="0"/>
              </a:spcBef>
              <a:spcAft>
                <a:spcPts val="0"/>
              </a:spcAft>
              <a:buClr>
                <a:schemeClr val="accent3"/>
              </a:buClr>
              <a:buSzPts val="2100"/>
              <a:buNone/>
              <a:defRPr sz="2100">
                <a:solidFill>
                  <a:schemeClr val="accent3"/>
                </a:solidFill>
              </a:defRPr>
            </a:lvl4pPr>
            <a:lvl5pPr lvl="4" algn="ctr" rtl="0">
              <a:lnSpc>
                <a:spcPct val="100000"/>
              </a:lnSpc>
              <a:spcBef>
                <a:spcPts val="0"/>
              </a:spcBef>
              <a:spcAft>
                <a:spcPts val="0"/>
              </a:spcAft>
              <a:buClr>
                <a:schemeClr val="accent3"/>
              </a:buClr>
              <a:buSzPts val="2100"/>
              <a:buNone/>
              <a:defRPr sz="2100">
                <a:solidFill>
                  <a:schemeClr val="accent3"/>
                </a:solidFill>
              </a:defRPr>
            </a:lvl5pPr>
            <a:lvl6pPr lvl="5" algn="ctr" rtl="0">
              <a:lnSpc>
                <a:spcPct val="100000"/>
              </a:lnSpc>
              <a:spcBef>
                <a:spcPts val="0"/>
              </a:spcBef>
              <a:spcAft>
                <a:spcPts val="0"/>
              </a:spcAft>
              <a:buClr>
                <a:schemeClr val="accent3"/>
              </a:buClr>
              <a:buSzPts val="2100"/>
              <a:buNone/>
              <a:defRPr sz="2100">
                <a:solidFill>
                  <a:schemeClr val="accent3"/>
                </a:solidFill>
              </a:defRPr>
            </a:lvl6pPr>
            <a:lvl7pPr lvl="6" algn="ctr" rtl="0">
              <a:lnSpc>
                <a:spcPct val="100000"/>
              </a:lnSpc>
              <a:spcBef>
                <a:spcPts val="0"/>
              </a:spcBef>
              <a:spcAft>
                <a:spcPts val="0"/>
              </a:spcAft>
              <a:buClr>
                <a:schemeClr val="accent3"/>
              </a:buClr>
              <a:buSzPts val="2100"/>
              <a:buNone/>
              <a:defRPr sz="2100">
                <a:solidFill>
                  <a:schemeClr val="accent3"/>
                </a:solidFill>
              </a:defRPr>
            </a:lvl7pPr>
            <a:lvl8pPr lvl="7" algn="ctr" rtl="0">
              <a:lnSpc>
                <a:spcPct val="100000"/>
              </a:lnSpc>
              <a:spcBef>
                <a:spcPts val="0"/>
              </a:spcBef>
              <a:spcAft>
                <a:spcPts val="0"/>
              </a:spcAft>
              <a:buClr>
                <a:schemeClr val="accent3"/>
              </a:buClr>
              <a:buSzPts val="2100"/>
              <a:buNone/>
              <a:defRPr sz="2100">
                <a:solidFill>
                  <a:schemeClr val="accent3"/>
                </a:solidFill>
              </a:defRPr>
            </a:lvl8pPr>
            <a:lvl9pPr lvl="8" algn="ctr" rtl="0">
              <a:lnSpc>
                <a:spcPct val="100000"/>
              </a:lnSpc>
              <a:spcBef>
                <a:spcPts val="0"/>
              </a:spcBef>
              <a:spcAft>
                <a:spcPts val="0"/>
              </a:spcAft>
              <a:buClr>
                <a:schemeClr val="accent3"/>
              </a:buClr>
              <a:buSzPts val="2100"/>
              <a:buNone/>
              <a:defRPr sz="2100">
                <a:solidFill>
                  <a:schemeClr val="accent3"/>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61"/>
        <p:cNvGrpSpPr/>
        <p:nvPr/>
      </p:nvGrpSpPr>
      <p:grpSpPr>
        <a:xfrm>
          <a:off x="0" y="0"/>
          <a:ext cx="0" cy="0"/>
          <a:chOff x="0" y="0"/>
          <a:chExt cx="0" cy="0"/>
        </a:xfrm>
      </p:grpSpPr>
      <p:sp>
        <p:nvSpPr>
          <p:cNvPr id="162" name="Google Shape;162;p7"/>
          <p:cNvSpPr txBox="1">
            <a:spLocks noGrp="1"/>
          </p:cNvSpPr>
          <p:nvPr>
            <p:ph type="title"/>
          </p:nvPr>
        </p:nvSpPr>
        <p:spPr>
          <a:xfrm>
            <a:off x="602351" y="1215450"/>
            <a:ext cx="2680800" cy="10113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Font typeface="Source Sans Pro SemiBold"/>
              <a:buNone/>
              <a:defRPr b="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63" name="Google Shape;163;p7"/>
          <p:cNvSpPr txBox="1">
            <a:spLocks noGrp="1"/>
          </p:cNvSpPr>
          <p:nvPr>
            <p:ph type="subTitle" idx="1"/>
          </p:nvPr>
        </p:nvSpPr>
        <p:spPr>
          <a:xfrm flipH="1">
            <a:off x="601925" y="2303850"/>
            <a:ext cx="2760600" cy="1686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36"/>
        <p:cNvGrpSpPr/>
        <p:nvPr/>
      </p:nvGrpSpPr>
      <p:grpSpPr>
        <a:xfrm>
          <a:off x="0" y="0"/>
          <a:ext cx="0" cy="0"/>
          <a:chOff x="0" y="0"/>
          <a:chExt cx="0" cy="0"/>
        </a:xfrm>
      </p:grpSpPr>
      <p:sp>
        <p:nvSpPr>
          <p:cNvPr id="237" name="Google Shape;237;p9"/>
          <p:cNvSpPr txBox="1">
            <a:spLocks noGrp="1"/>
          </p:cNvSpPr>
          <p:nvPr>
            <p:ph type="title"/>
          </p:nvPr>
        </p:nvSpPr>
        <p:spPr>
          <a:xfrm>
            <a:off x="719751" y="2066475"/>
            <a:ext cx="3933600" cy="18204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238" name="Google Shape;238;p9"/>
          <p:cNvSpPr txBox="1">
            <a:spLocks noGrp="1"/>
          </p:cNvSpPr>
          <p:nvPr>
            <p:ph type="subTitle" idx="1"/>
          </p:nvPr>
        </p:nvSpPr>
        <p:spPr>
          <a:xfrm>
            <a:off x="719751" y="3799913"/>
            <a:ext cx="2768100" cy="469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14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239" name="Google Shape;239;p9"/>
          <p:cNvSpPr txBox="1">
            <a:spLocks noGrp="1"/>
          </p:cNvSpPr>
          <p:nvPr>
            <p:ph type="title" idx="2" hasCustomPrompt="1"/>
          </p:nvPr>
        </p:nvSpPr>
        <p:spPr>
          <a:xfrm flipH="1">
            <a:off x="719751" y="1225050"/>
            <a:ext cx="2304300" cy="11397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3600"/>
              <a:buNone/>
              <a:defRPr sz="7200"/>
            </a:lvl1pPr>
            <a:lvl2pPr lvl="1"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3 columns" preserve="1" userDrawn="1">
  <p:cSld name="1_Title and 3 columns">
    <p:spTree>
      <p:nvGrpSpPr>
        <p:cNvPr id="1" name="Shape 253"/>
        <p:cNvGrpSpPr/>
        <p:nvPr/>
      </p:nvGrpSpPr>
      <p:grpSpPr>
        <a:xfrm>
          <a:off x="0" y="0"/>
          <a:ext cx="0" cy="0"/>
          <a:chOff x="0" y="0"/>
          <a:chExt cx="0" cy="0"/>
        </a:xfrm>
      </p:grpSpPr>
      <p:sp>
        <p:nvSpPr>
          <p:cNvPr id="254" name="Google Shape;254;p13"/>
          <p:cNvSpPr txBox="1">
            <a:spLocks noGrp="1"/>
          </p:cNvSpPr>
          <p:nvPr>
            <p:ph type="subTitle" idx="1"/>
          </p:nvPr>
        </p:nvSpPr>
        <p:spPr>
          <a:xfrm flipH="1">
            <a:off x="3760800" y="3127475"/>
            <a:ext cx="1622400" cy="82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5" name="Google Shape;255;p13"/>
          <p:cNvSpPr txBox="1">
            <a:spLocks noGrp="1"/>
          </p:cNvSpPr>
          <p:nvPr>
            <p:ph type="subTitle" idx="2"/>
          </p:nvPr>
        </p:nvSpPr>
        <p:spPr>
          <a:xfrm flipH="1">
            <a:off x="6359525" y="3127475"/>
            <a:ext cx="1622400" cy="82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6" name="Google Shape;256;p13"/>
          <p:cNvSpPr txBox="1">
            <a:spLocks noGrp="1"/>
          </p:cNvSpPr>
          <p:nvPr>
            <p:ph type="subTitle" idx="3"/>
          </p:nvPr>
        </p:nvSpPr>
        <p:spPr>
          <a:xfrm flipH="1">
            <a:off x="1194300" y="3127500"/>
            <a:ext cx="1597800" cy="82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7" name="Google Shape;257;p13"/>
          <p:cNvSpPr txBox="1">
            <a:spLocks noGrp="1"/>
          </p:cNvSpPr>
          <p:nvPr>
            <p:ph type="title" hasCustomPrompt="1"/>
          </p:nvPr>
        </p:nvSpPr>
        <p:spPr>
          <a:xfrm>
            <a:off x="1251900" y="2271200"/>
            <a:ext cx="1482600" cy="551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rPr dirty="0"/>
              <a:t>xx%</a:t>
            </a:r>
          </a:p>
        </p:txBody>
      </p:sp>
      <p:sp>
        <p:nvSpPr>
          <p:cNvPr id="258" name="Google Shape;258;p13"/>
          <p:cNvSpPr txBox="1">
            <a:spLocks noGrp="1"/>
          </p:cNvSpPr>
          <p:nvPr>
            <p:ph type="title" idx="4" hasCustomPrompt="1"/>
          </p:nvPr>
        </p:nvSpPr>
        <p:spPr>
          <a:xfrm>
            <a:off x="3818801" y="2271200"/>
            <a:ext cx="1506300" cy="551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59" name="Google Shape;259;p13"/>
          <p:cNvSpPr txBox="1">
            <a:spLocks noGrp="1"/>
          </p:cNvSpPr>
          <p:nvPr>
            <p:ph type="title" idx="5" hasCustomPrompt="1"/>
          </p:nvPr>
        </p:nvSpPr>
        <p:spPr>
          <a:xfrm>
            <a:off x="6419675" y="2271200"/>
            <a:ext cx="1502100" cy="551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70" name="Google Shape;270;p13"/>
          <p:cNvSpPr txBox="1">
            <a:spLocks noGrp="1"/>
          </p:cNvSpPr>
          <p:nvPr>
            <p:ph type="title" idx="6"/>
          </p:nvPr>
        </p:nvSpPr>
        <p:spPr>
          <a:xfrm>
            <a:off x="607863" y="431217"/>
            <a:ext cx="7795800" cy="730800"/>
          </a:xfrm>
          <a:prstGeom prst="rect">
            <a:avLst/>
          </a:prstGeom>
        </p:spPr>
        <p:txBody>
          <a:bodyPr spcFirstLastPara="1" wrap="square" lIns="91425" tIns="91425" rIns="91425" bIns="91425" anchor="t" anchorCtr="0">
            <a:noAutofit/>
          </a:bodyPr>
          <a:lstStyle>
            <a:lvl1pPr lvl="0" rtl="0">
              <a:spcBef>
                <a:spcPts val="0"/>
              </a:spcBef>
              <a:spcAft>
                <a:spcPts val="0"/>
              </a:spcAft>
              <a:buSzPts val="50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grpSp>
        <p:nvGrpSpPr>
          <p:cNvPr id="19" name="Grupo 18"/>
          <p:cNvGrpSpPr/>
          <p:nvPr userDrawn="1"/>
        </p:nvGrpSpPr>
        <p:grpSpPr>
          <a:xfrm>
            <a:off x="166424" y="202015"/>
            <a:ext cx="8820697" cy="839578"/>
            <a:chOff x="152975" y="202015"/>
            <a:chExt cx="8820697" cy="839578"/>
          </a:xfrm>
        </p:grpSpPr>
        <p:pic>
          <p:nvPicPr>
            <p:cNvPr id="20" name="Imagen 19"/>
            <p:cNvPicPr>
              <a:picLocks noChangeAspect="1"/>
            </p:cNvPicPr>
            <p:nvPr/>
          </p:nvPicPr>
          <p:blipFill>
            <a:blip r:embed="rId2"/>
            <a:stretch>
              <a:fillRect/>
            </a:stretch>
          </p:blipFill>
          <p:spPr>
            <a:xfrm>
              <a:off x="3653692" y="202015"/>
              <a:ext cx="5319980" cy="839577"/>
            </a:xfrm>
            <a:prstGeom prst="rect">
              <a:avLst/>
            </a:prstGeom>
          </p:spPr>
        </p:pic>
        <p:pic>
          <p:nvPicPr>
            <p:cNvPr id="21" name="Imagen 20"/>
            <p:cNvPicPr>
              <a:picLocks noChangeAspect="1"/>
            </p:cNvPicPr>
            <p:nvPr/>
          </p:nvPicPr>
          <p:blipFill>
            <a:blip r:embed="rId2"/>
            <a:stretch>
              <a:fillRect/>
            </a:stretch>
          </p:blipFill>
          <p:spPr>
            <a:xfrm>
              <a:off x="152975" y="202016"/>
              <a:ext cx="5319980" cy="839577"/>
            </a:xfrm>
            <a:prstGeom prst="rect">
              <a:avLst/>
            </a:prstGeom>
          </p:spPr>
        </p:pic>
      </p:grpSp>
      <p:sp>
        <p:nvSpPr>
          <p:cNvPr id="13" name="그림 개체 틀 2">
            <a:extLst>
              <a:ext uri="{FF2B5EF4-FFF2-40B4-BE49-F238E27FC236}">
                <a16:creationId xmlns:a16="http://schemas.microsoft.com/office/drawing/2014/main" id="{44DCB86D-1639-D5BF-F4D8-EB2876EE98FD}"/>
              </a:ext>
            </a:extLst>
          </p:cNvPr>
          <p:cNvSpPr>
            <a:spLocks noGrp="1"/>
          </p:cNvSpPr>
          <p:nvPr>
            <p:ph type="pic" sz="quarter" idx="10" hasCustomPrompt="1"/>
          </p:nvPr>
        </p:nvSpPr>
        <p:spPr>
          <a:xfrm>
            <a:off x="1203757" y="1478993"/>
            <a:ext cx="1588345" cy="1763063"/>
          </a:xfrm>
          <a:prstGeom prst="rect">
            <a:avLst/>
          </a:prstGeom>
          <a:solidFill>
            <a:schemeClr val="bg1">
              <a:lumMod val="95000"/>
            </a:schemeClr>
          </a:solidFill>
          <a:ln w="152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5" name="그림 개체 틀 2">
            <a:extLst>
              <a:ext uri="{FF2B5EF4-FFF2-40B4-BE49-F238E27FC236}">
                <a16:creationId xmlns:a16="http://schemas.microsoft.com/office/drawing/2014/main" id="{912DFDD8-8C96-1110-0EF0-A809458AB26E}"/>
              </a:ext>
            </a:extLst>
          </p:cNvPr>
          <p:cNvSpPr>
            <a:spLocks noGrp="1"/>
          </p:cNvSpPr>
          <p:nvPr>
            <p:ph type="pic" sz="quarter" idx="11" hasCustomPrompt="1"/>
          </p:nvPr>
        </p:nvSpPr>
        <p:spPr>
          <a:xfrm>
            <a:off x="3781641" y="1478993"/>
            <a:ext cx="1588345" cy="1763063"/>
          </a:xfrm>
          <a:prstGeom prst="rect">
            <a:avLst/>
          </a:prstGeom>
          <a:solidFill>
            <a:schemeClr val="bg1">
              <a:lumMod val="95000"/>
            </a:schemeClr>
          </a:solidFill>
          <a:ln w="152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6" name="그림 개체 틀 2">
            <a:extLst>
              <a:ext uri="{FF2B5EF4-FFF2-40B4-BE49-F238E27FC236}">
                <a16:creationId xmlns:a16="http://schemas.microsoft.com/office/drawing/2014/main" id="{15A9AAE4-82FA-CE40-A369-7A33B8EFAD6F}"/>
              </a:ext>
            </a:extLst>
          </p:cNvPr>
          <p:cNvSpPr>
            <a:spLocks noGrp="1"/>
          </p:cNvSpPr>
          <p:nvPr>
            <p:ph type="pic" sz="quarter" idx="12" hasCustomPrompt="1"/>
          </p:nvPr>
        </p:nvSpPr>
        <p:spPr>
          <a:xfrm>
            <a:off x="6376553" y="1478992"/>
            <a:ext cx="1588345" cy="1763063"/>
          </a:xfrm>
          <a:prstGeom prst="rect">
            <a:avLst/>
          </a:prstGeom>
          <a:solidFill>
            <a:schemeClr val="bg1">
              <a:lumMod val="95000"/>
            </a:schemeClr>
          </a:solidFill>
          <a:ln w="152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563332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hanks" preserve="1">
  <p:cSld name="1_Thanks">
    <p:spTree>
      <p:nvGrpSpPr>
        <p:cNvPr id="1" name="Shape 399"/>
        <p:cNvGrpSpPr/>
        <p:nvPr/>
      </p:nvGrpSpPr>
      <p:grpSpPr>
        <a:xfrm>
          <a:off x="0" y="0"/>
          <a:ext cx="0" cy="0"/>
          <a:chOff x="0" y="0"/>
          <a:chExt cx="0" cy="0"/>
        </a:xfrm>
      </p:grpSpPr>
      <p:sp>
        <p:nvSpPr>
          <p:cNvPr id="400" name="Google Shape;400;p18"/>
          <p:cNvSpPr txBox="1">
            <a:spLocks noGrp="1"/>
          </p:cNvSpPr>
          <p:nvPr>
            <p:ph type="ctrTitle"/>
          </p:nvPr>
        </p:nvSpPr>
        <p:spPr>
          <a:xfrm>
            <a:off x="585826" y="793575"/>
            <a:ext cx="4976700" cy="8658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sz="5000"/>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401" name="Google Shape;401;p18"/>
          <p:cNvSpPr txBox="1">
            <a:spLocks noGrp="1"/>
          </p:cNvSpPr>
          <p:nvPr>
            <p:ph type="subTitle" idx="1"/>
          </p:nvPr>
        </p:nvSpPr>
        <p:spPr>
          <a:xfrm>
            <a:off x="602375" y="1659325"/>
            <a:ext cx="3309300" cy="130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grpSp>
        <p:nvGrpSpPr>
          <p:cNvPr id="35" name="Grupo 34"/>
          <p:cNvGrpSpPr/>
          <p:nvPr userDrawn="1"/>
        </p:nvGrpSpPr>
        <p:grpSpPr>
          <a:xfrm>
            <a:off x="152977" y="4184687"/>
            <a:ext cx="8820697" cy="839578"/>
            <a:chOff x="152975" y="202015"/>
            <a:chExt cx="8820697" cy="839578"/>
          </a:xfrm>
        </p:grpSpPr>
        <p:pic>
          <p:nvPicPr>
            <p:cNvPr id="36" name="Imagen 35"/>
            <p:cNvPicPr>
              <a:picLocks noChangeAspect="1"/>
            </p:cNvPicPr>
            <p:nvPr/>
          </p:nvPicPr>
          <p:blipFill>
            <a:blip r:embed="rId2"/>
            <a:stretch>
              <a:fillRect/>
            </a:stretch>
          </p:blipFill>
          <p:spPr>
            <a:xfrm>
              <a:off x="3653692" y="202015"/>
              <a:ext cx="5319980" cy="839577"/>
            </a:xfrm>
            <a:prstGeom prst="rect">
              <a:avLst/>
            </a:prstGeom>
          </p:spPr>
        </p:pic>
        <p:pic>
          <p:nvPicPr>
            <p:cNvPr id="37" name="Imagen 36"/>
            <p:cNvPicPr>
              <a:picLocks noChangeAspect="1"/>
            </p:cNvPicPr>
            <p:nvPr/>
          </p:nvPicPr>
          <p:blipFill>
            <a:blip r:embed="rId2"/>
            <a:stretch>
              <a:fillRect/>
            </a:stretch>
          </p:blipFill>
          <p:spPr>
            <a:xfrm>
              <a:off x="152975" y="202016"/>
              <a:ext cx="5319980" cy="839577"/>
            </a:xfrm>
            <a:prstGeom prst="rect">
              <a:avLst/>
            </a:prstGeom>
          </p:spPr>
        </p:pic>
      </p:grpSp>
    </p:spTree>
    <p:extLst>
      <p:ext uri="{BB962C8B-B14F-4D97-AF65-F5344CB8AC3E}">
        <p14:creationId xmlns:p14="http://schemas.microsoft.com/office/powerpoint/2010/main" val="1684837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f section 1">
  <p:cSld name="CUSTOM_8">
    <p:bg>
      <p:bgPr>
        <a:solidFill>
          <a:schemeClr val="accent2"/>
        </a:solidFill>
        <a:effectLst/>
      </p:bgPr>
    </p:bg>
    <p:spTree>
      <p:nvGrpSpPr>
        <p:cNvPr id="1" name="Shape 448"/>
        <p:cNvGrpSpPr/>
        <p:nvPr/>
      </p:nvGrpSpPr>
      <p:grpSpPr>
        <a:xfrm>
          <a:off x="0" y="0"/>
          <a:ext cx="0" cy="0"/>
          <a:chOff x="0" y="0"/>
          <a:chExt cx="0" cy="0"/>
        </a:xfrm>
      </p:grpSpPr>
      <p:sp>
        <p:nvSpPr>
          <p:cNvPr id="451" name="Google Shape;451;p20"/>
          <p:cNvSpPr/>
          <p:nvPr/>
        </p:nvSpPr>
        <p:spPr>
          <a:xfrm>
            <a:off x="2441769" y="673305"/>
            <a:ext cx="4529561" cy="4071505"/>
          </a:xfrm>
          <a:custGeom>
            <a:avLst/>
            <a:gdLst/>
            <a:ahLst/>
            <a:cxnLst/>
            <a:rect l="l" t="t" r="r" b="b"/>
            <a:pathLst>
              <a:path w="14122" h="12694" extrusionOk="0">
                <a:moveTo>
                  <a:pt x="9279" y="1"/>
                </a:moveTo>
                <a:cubicBezTo>
                  <a:pt x="9077" y="1"/>
                  <a:pt x="8875" y="5"/>
                  <a:pt x="8675" y="12"/>
                </a:cubicBezTo>
                <a:cubicBezTo>
                  <a:pt x="7278" y="54"/>
                  <a:pt x="5873" y="179"/>
                  <a:pt x="4543" y="606"/>
                </a:cubicBezTo>
                <a:cubicBezTo>
                  <a:pt x="3221" y="1033"/>
                  <a:pt x="1974" y="1794"/>
                  <a:pt x="1163" y="2915"/>
                </a:cubicBezTo>
                <a:cubicBezTo>
                  <a:pt x="301" y="4111"/>
                  <a:pt x="0" y="5617"/>
                  <a:pt x="59" y="7081"/>
                </a:cubicBezTo>
                <a:cubicBezTo>
                  <a:pt x="134" y="8980"/>
                  <a:pt x="912" y="10996"/>
                  <a:pt x="2593" y="11916"/>
                </a:cubicBezTo>
                <a:cubicBezTo>
                  <a:pt x="3346" y="12326"/>
                  <a:pt x="4200" y="12485"/>
                  <a:pt x="5045" y="12586"/>
                </a:cubicBezTo>
                <a:cubicBezTo>
                  <a:pt x="5544" y="12650"/>
                  <a:pt x="6051" y="12694"/>
                  <a:pt x="6554" y="12694"/>
                </a:cubicBezTo>
                <a:cubicBezTo>
                  <a:pt x="7163" y="12694"/>
                  <a:pt x="7767" y="12630"/>
                  <a:pt x="8349" y="12460"/>
                </a:cubicBezTo>
                <a:cubicBezTo>
                  <a:pt x="9370" y="12159"/>
                  <a:pt x="10323" y="11473"/>
                  <a:pt x="10725" y="10503"/>
                </a:cubicBezTo>
                <a:lnTo>
                  <a:pt x="12139" y="12209"/>
                </a:lnTo>
                <a:lnTo>
                  <a:pt x="11720" y="9959"/>
                </a:lnTo>
                <a:lnTo>
                  <a:pt x="11812" y="9950"/>
                </a:lnTo>
                <a:cubicBezTo>
                  <a:pt x="12641" y="9800"/>
                  <a:pt x="13293" y="9131"/>
                  <a:pt x="13636" y="8378"/>
                </a:cubicBezTo>
                <a:cubicBezTo>
                  <a:pt x="13979" y="7625"/>
                  <a:pt x="14055" y="6771"/>
                  <a:pt x="14080" y="5935"/>
                </a:cubicBezTo>
                <a:cubicBezTo>
                  <a:pt x="14121" y="4964"/>
                  <a:pt x="14105" y="3977"/>
                  <a:pt x="13837" y="3040"/>
                </a:cubicBezTo>
                <a:cubicBezTo>
                  <a:pt x="13578" y="2103"/>
                  <a:pt x="13042" y="1217"/>
                  <a:pt x="12222" y="681"/>
                </a:cubicBezTo>
                <a:cubicBezTo>
                  <a:pt x="11368" y="121"/>
                  <a:pt x="10315" y="1"/>
                  <a:pt x="92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3" name="Google Shape;453;p20"/>
          <p:cNvSpPr txBox="1">
            <a:spLocks noGrp="1"/>
          </p:cNvSpPr>
          <p:nvPr>
            <p:ph type="title"/>
          </p:nvPr>
        </p:nvSpPr>
        <p:spPr>
          <a:xfrm>
            <a:off x="2626375" y="1826275"/>
            <a:ext cx="3891300" cy="1742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3"/>
              </a:buClr>
              <a:buSzPts val="4200"/>
              <a:buNone/>
              <a:defRPr sz="4800">
                <a:solidFill>
                  <a:schemeClr val="accent3"/>
                </a:solidFill>
              </a:defRPr>
            </a:lvl1pPr>
            <a:lvl2pPr lvl="1" algn="ctr" rtl="0">
              <a:spcBef>
                <a:spcPts val="0"/>
              </a:spcBef>
              <a:spcAft>
                <a:spcPts val="0"/>
              </a:spcAft>
              <a:buClr>
                <a:schemeClr val="accent3"/>
              </a:buClr>
              <a:buSzPts val="4200"/>
              <a:buNone/>
              <a:defRPr sz="4200">
                <a:solidFill>
                  <a:schemeClr val="accent3"/>
                </a:solidFill>
              </a:defRPr>
            </a:lvl2pPr>
            <a:lvl3pPr lvl="2" algn="ctr" rtl="0">
              <a:spcBef>
                <a:spcPts val="0"/>
              </a:spcBef>
              <a:spcAft>
                <a:spcPts val="0"/>
              </a:spcAft>
              <a:buClr>
                <a:schemeClr val="accent3"/>
              </a:buClr>
              <a:buSzPts val="4200"/>
              <a:buNone/>
              <a:defRPr sz="4200">
                <a:solidFill>
                  <a:schemeClr val="accent3"/>
                </a:solidFill>
              </a:defRPr>
            </a:lvl3pPr>
            <a:lvl4pPr lvl="3" algn="ctr" rtl="0">
              <a:spcBef>
                <a:spcPts val="0"/>
              </a:spcBef>
              <a:spcAft>
                <a:spcPts val="0"/>
              </a:spcAft>
              <a:buClr>
                <a:schemeClr val="accent3"/>
              </a:buClr>
              <a:buSzPts val="4200"/>
              <a:buNone/>
              <a:defRPr sz="4200">
                <a:solidFill>
                  <a:schemeClr val="accent3"/>
                </a:solidFill>
              </a:defRPr>
            </a:lvl4pPr>
            <a:lvl5pPr lvl="4" algn="ctr" rtl="0">
              <a:spcBef>
                <a:spcPts val="0"/>
              </a:spcBef>
              <a:spcAft>
                <a:spcPts val="0"/>
              </a:spcAft>
              <a:buClr>
                <a:schemeClr val="accent3"/>
              </a:buClr>
              <a:buSzPts val="4200"/>
              <a:buNone/>
              <a:defRPr sz="4200">
                <a:solidFill>
                  <a:schemeClr val="accent3"/>
                </a:solidFill>
              </a:defRPr>
            </a:lvl5pPr>
            <a:lvl6pPr lvl="5" algn="ctr" rtl="0">
              <a:spcBef>
                <a:spcPts val="0"/>
              </a:spcBef>
              <a:spcAft>
                <a:spcPts val="0"/>
              </a:spcAft>
              <a:buClr>
                <a:schemeClr val="accent3"/>
              </a:buClr>
              <a:buSzPts val="4200"/>
              <a:buNone/>
              <a:defRPr sz="4200">
                <a:solidFill>
                  <a:schemeClr val="accent3"/>
                </a:solidFill>
              </a:defRPr>
            </a:lvl6pPr>
            <a:lvl7pPr lvl="6" algn="ctr" rtl="0">
              <a:spcBef>
                <a:spcPts val="0"/>
              </a:spcBef>
              <a:spcAft>
                <a:spcPts val="0"/>
              </a:spcAft>
              <a:buClr>
                <a:schemeClr val="accent3"/>
              </a:buClr>
              <a:buSzPts val="4200"/>
              <a:buNone/>
              <a:defRPr sz="4200">
                <a:solidFill>
                  <a:schemeClr val="accent3"/>
                </a:solidFill>
              </a:defRPr>
            </a:lvl7pPr>
            <a:lvl8pPr lvl="7" algn="ctr" rtl="0">
              <a:spcBef>
                <a:spcPts val="0"/>
              </a:spcBef>
              <a:spcAft>
                <a:spcPts val="0"/>
              </a:spcAft>
              <a:buClr>
                <a:schemeClr val="accent3"/>
              </a:buClr>
              <a:buSzPts val="4200"/>
              <a:buNone/>
              <a:defRPr sz="4200">
                <a:solidFill>
                  <a:schemeClr val="accent3"/>
                </a:solidFill>
              </a:defRPr>
            </a:lvl8pPr>
            <a:lvl9pPr lvl="8" algn="ctr" rtl="0">
              <a:spcBef>
                <a:spcPts val="0"/>
              </a:spcBef>
              <a:spcAft>
                <a:spcPts val="0"/>
              </a:spcAft>
              <a:buClr>
                <a:schemeClr val="accent3"/>
              </a:buClr>
              <a:buSzPts val="4200"/>
              <a:buNone/>
              <a:defRPr sz="4200">
                <a:solidFill>
                  <a:schemeClr val="accent3"/>
                </a:solidFill>
              </a:defRPr>
            </a:lvl9pPr>
          </a:lstStyle>
          <a:p>
            <a:endParaRPr/>
          </a:p>
        </p:txBody>
      </p:sp>
      <p:sp>
        <p:nvSpPr>
          <p:cNvPr id="454" name="Google Shape;454;p20"/>
          <p:cNvSpPr txBox="1">
            <a:spLocks noGrp="1"/>
          </p:cNvSpPr>
          <p:nvPr>
            <p:ph type="title" idx="2" hasCustomPrompt="1"/>
          </p:nvPr>
        </p:nvSpPr>
        <p:spPr>
          <a:xfrm flipH="1">
            <a:off x="2825400" y="1055210"/>
            <a:ext cx="3493200" cy="11397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chemeClr val="accent3"/>
              </a:buClr>
              <a:buSzPts val="3600"/>
              <a:buNone/>
              <a:defRPr sz="7200">
                <a:solidFill>
                  <a:schemeClr val="accent3"/>
                </a:solidFill>
              </a:defRPr>
            </a:lvl1pPr>
            <a:lvl2pPr lvl="1" algn="ctr" rtl="0">
              <a:spcBef>
                <a:spcPts val="0"/>
              </a:spcBef>
              <a:spcAft>
                <a:spcPts val="0"/>
              </a:spcAft>
              <a:buClr>
                <a:schemeClr val="accent3"/>
              </a:buClr>
              <a:buSzPts val="3600"/>
              <a:buFont typeface="Fira Sans Extra Condensed Medium"/>
              <a:buNone/>
              <a:defRPr sz="3600">
                <a:solidFill>
                  <a:schemeClr val="accent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accent3"/>
              </a:buClr>
              <a:buSzPts val="3600"/>
              <a:buFont typeface="Fira Sans Extra Condensed Medium"/>
              <a:buNone/>
              <a:defRPr sz="3600">
                <a:solidFill>
                  <a:schemeClr val="accent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accent3"/>
              </a:buClr>
              <a:buSzPts val="3600"/>
              <a:buFont typeface="Fira Sans Extra Condensed Medium"/>
              <a:buNone/>
              <a:defRPr sz="3600">
                <a:solidFill>
                  <a:schemeClr val="accent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accent3"/>
              </a:buClr>
              <a:buSzPts val="3600"/>
              <a:buFont typeface="Fira Sans Extra Condensed Medium"/>
              <a:buNone/>
              <a:defRPr sz="3600">
                <a:solidFill>
                  <a:schemeClr val="accent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accent3"/>
              </a:buClr>
              <a:buSzPts val="3600"/>
              <a:buFont typeface="Fira Sans Extra Condensed Medium"/>
              <a:buNone/>
              <a:defRPr sz="3600">
                <a:solidFill>
                  <a:schemeClr val="accent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accent3"/>
              </a:buClr>
              <a:buSzPts val="3600"/>
              <a:buFont typeface="Fira Sans Extra Condensed Medium"/>
              <a:buNone/>
              <a:defRPr sz="3600">
                <a:solidFill>
                  <a:schemeClr val="accent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accent3"/>
              </a:buClr>
              <a:buSzPts val="3600"/>
              <a:buFont typeface="Fira Sans Extra Condensed Medium"/>
              <a:buNone/>
              <a:defRPr sz="3600">
                <a:solidFill>
                  <a:schemeClr val="accent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accent3"/>
              </a:buClr>
              <a:buSzPts val="3600"/>
              <a:buFont typeface="Fira Sans Extra Condensed Medium"/>
              <a:buNone/>
              <a:defRPr sz="3600">
                <a:solidFill>
                  <a:schemeClr val="accent3"/>
                </a:solidFill>
                <a:latin typeface="Fira Sans Extra Condensed Medium"/>
                <a:ea typeface="Fira Sans Extra Condensed Medium"/>
                <a:cs typeface="Fira Sans Extra Condensed Medium"/>
                <a:sym typeface="Fira Sans Extra Condensed Medium"/>
              </a:defRPr>
            </a:lvl9pPr>
          </a:lstStyle>
          <a:p>
            <a:r>
              <a:t>xx%</a:t>
            </a:r>
          </a:p>
        </p:txBody>
      </p:sp>
      <p:sp>
        <p:nvSpPr>
          <p:cNvPr id="455" name="Google Shape;455;p20"/>
          <p:cNvSpPr txBox="1">
            <a:spLocks noGrp="1"/>
          </p:cNvSpPr>
          <p:nvPr>
            <p:ph type="subTitle" idx="1"/>
          </p:nvPr>
        </p:nvSpPr>
        <p:spPr>
          <a:xfrm>
            <a:off x="3431325" y="3540925"/>
            <a:ext cx="2281200" cy="59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3"/>
              </a:buClr>
              <a:buSzPts val="2100"/>
              <a:buNone/>
              <a:defRPr sz="1400">
                <a:solidFill>
                  <a:schemeClr val="accent3"/>
                </a:solidFill>
              </a:defRPr>
            </a:lvl1pPr>
            <a:lvl2pPr lvl="1" algn="ctr" rtl="0">
              <a:lnSpc>
                <a:spcPct val="100000"/>
              </a:lnSpc>
              <a:spcBef>
                <a:spcPts val="0"/>
              </a:spcBef>
              <a:spcAft>
                <a:spcPts val="0"/>
              </a:spcAft>
              <a:buClr>
                <a:schemeClr val="accent3"/>
              </a:buClr>
              <a:buSzPts val="2100"/>
              <a:buNone/>
              <a:defRPr sz="2100">
                <a:solidFill>
                  <a:schemeClr val="accent3"/>
                </a:solidFill>
              </a:defRPr>
            </a:lvl2pPr>
            <a:lvl3pPr lvl="2" algn="ctr" rtl="0">
              <a:lnSpc>
                <a:spcPct val="100000"/>
              </a:lnSpc>
              <a:spcBef>
                <a:spcPts val="0"/>
              </a:spcBef>
              <a:spcAft>
                <a:spcPts val="0"/>
              </a:spcAft>
              <a:buClr>
                <a:schemeClr val="accent3"/>
              </a:buClr>
              <a:buSzPts val="2100"/>
              <a:buNone/>
              <a:defRPr sz="2100">
                <a:solidFill>
                  <a:schemeClr val="accent3"/>
                </a:solidFill>
              </a:defRPr>
            </a:lvl3pPr>
            <a:lvl4pPr lvl="3" algn="ctr" rtl="0">
              <a:lnSpc>
                <a:spcPct val="100000"/>
              </a:lnSpc>
              <a:spcBef>
                <a:spcPts val="0"/>
              </a:spcBef>
              <a:spcAft>
                <a:spcPts val="0"/>
              </a:spcAft>
              <a:buClr>
                <a:schemeClr val="accent3"/>
              </a:buClr>
              <a:buSzPts val="2100"/>
              <a:buNone/>
              <a:defRPr sz="2100">
                <a:solidFill>
                  <a:schemeClr val="accent3"/>
                </a:solidFill>
              </a:defRPr>
            </a:lvl4pPr>
            <a:lvl5pPr lvl="4" algn="ctr" rtl="0">
              <a:lnSpc>
                <a:spcPct val="100000"/>
              </a:lnSpc>
              <a:spcBef>
                <a:spcPts val="0"/>
              </a:spcBef>
              <a:spcAft>
                <a:spcPts val="0"/>
              </a:spcAft>
              <a:buClr>
                <a:schemeClr val="accent3"/>
              </a:buClr>
              <a:buSzPts val="2100"/>
              <a:buNone/>
              <a:defRPr sz="2100">
                <a:solidFill>
                  <a:schemeClr val="accent3"/>
                </a:solidFill>
              </a:defRPr>
            </a:lvl5pPr>
            <a:lvl6pPr lvl="5" algn="ctr" rtl="0">
              <a:lnSpc>
                <a:spcPct val="100000"/>
              </a:lnSpc>
              <a:spcBef>
                <a:spcPts val="0"/>
              </a:spcBef>
              <a:spcAft>
                <a:spcPts val="0"/>
              </a:spcAft>
              <a:buClr>
                <a:schemeClr val="accent3"/>
              </a:buClr>
              <a:buSzPts val="2100"/>
              <a:buNone/>
              <a:defRPr sz="2100">
                <a:solidFill>
                  <a:schemeClr val="accent3"/>
                </a:solidFill>
              </a:defRPr>
            </a:lvl6pPr>
            <a:lvl7pPr lvl="6" algn="ctr" rtl="0">
              <a:lnSpc>
                <a:spcPct val="100000"/>
              </a:lnSpc>
              <a:spcBef>
                <a:spcPts val="0"/>
              </a:spcBef>
              <a:spcAft>
                <a:spcPts val="0"/>
              </a:spcAft>
              <a:buClr>
                <a:schemeClr val="accent3"/>
              </a:buClr>
              <a:buSzPts val="2100"/>
              <a:buNone/>
              <a:defRPr sz="2100">
                <a:solidFill>
                  <a:schemeClr val="accent3"/>
                </a:solidFill>
              </a:defRPr>
            </a:lvl7pPr>
            <a:lvl8pPr lvl="7" algn="ctr" rtl="0">
              <a:lnSpc>
                <a:spcPct val="100000"/>
              </a:lnSpc>
              <a:spcBef>
                <a:spcPts val="0"/>
              </a:spcBef>
              <a:spcAft>
                <a:spcPts val="0"/>
              </a:spcAft>
              <a:buClr>
                <a:schemeClr val="accent3"/>
              </a:buClr>
              <a:buSzPts val="2100"/>
              <a:buNone/>
              <a:defRPr sz="2100">
                <a:solidFill>
                  <a:schemeClr val="accent3"/>
                </a:solidFill>
              </a:defRPr>
            </a:lvl8pPr>
            <a:lvl9pPr lvl="8" algn="ctr" rtl="0">
              <a:lnSpc>
                <a:spcPct val="100000"/>
              </a:lnSpc>
              <a:spcBef>
                <a:spcPts val="0"/>
              </a:spcBef>
              <a:spcAft>
                <a:spcPts val="0"/>
              </a:spcAft>
              <a:buClr>
                <a:schemeClr val="accent3"/>
              </a:buClr>
              <a:buSzPts val="2100"/>
              <a:buNone/>
              <a:defRPr sz="2100">
                <a:solidFill>
                  <a:schemeClr val="accent3"/>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2">
  <p:cSld name="CUSTOM_10">
    <p:spTree>
      <p:nvGrpSpPr>
        <p:cNvPr id="1" name="Shape 461"/>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2">
  <p:cSld name="Title and text 2">
    <p:bg>
      <p:bgPr>
        <a:blipFill>
          <a:blip r:embed="rId2">
            <a:alphaModFix/>
          </a:blip>
          <a:stretch>
            <a:fillRect/>
          </a:stretch>
        </a:blipFill>
        <a:effectLst/>
      </p:bgPr>
    </p:bg>
    <p:spTree>
      <p:nvGrpSpPr>
        <p:cNvPr id="1" name="Shape 113"/>
        <p:cNvGrpSpPr/>
        <p:nvPr/>
      </p:nvGrpSpPr>
      <p:grpSpPr>
        <a:xfrm>
          <a:off x="0" y="0"/>
          <a:ext cx="0" cy="0"/>
          <a:chOff x="0" y="0"/>
          <a:chExt cx="0" cy="0"/>
        </a:xfrm>
      </p:grpSpPr>
      <p:sp>
        <p:nvSpPr>
          <p:cNvPr id="114" name="Google Shape;114;p17"/>
          <p:cNvSpPr txBox="1">
            <a:spLocks noGrp="1"/>
          </p:cNvSpPr>
          <p:nvPr>
            <p:ph type="title"/>
          </p:nvPr>
        </p:nvSpPr>
        <p:spPr>
          <a:xfrm>
            <a:off x="716525" y="1783950"/>
            <a:ext cx="3741600" cy="987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5" name="Google Shape;115;p17"/>
          <p:cNvSpPr txBox="1">
            <a:spLocks noGrp="1"/>
          </p:cNvSpPr>
          <p:nvPr>
            <p:ph type="subTitle" idx="1"/>
          </p:nvPr>
        </p:nvSpPr>
        <p:spPr>
          <a:xfrm>
            <a:off x="716525" y="2744500"/>
            <a:ext cx="3483600" cy="78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4"/>
              </a:buClr>
              <a:buSzPts val="1400"/>
              <a:buChar char="●"/>
              <a:defRPr sz="1400">
                <a:solidFill>
                  <a:schemeClr val="dk1"/>
                </a:solidFill>
              </a:defRPr>
            </a:lvl1pPr>
            <a:lvl2pPr lvl="1" algn="ctr" rtl="0">
              <a:spcBef>
                <a:spcPts val="1000"/>
              </a:spcBef>
              <a:spcAft>
                <a:spcPts val="0"/>
              </a:spcAft>
              <a:buClr>
                <a:schemeClr val="accent4"/>
              </a:buClr>
              <a:buSzPts val="1400"/>
              <a:buChar char="○"/>
              <a:defRPr>
                <a:solidFill>
                  <a:schemeClr val="accent4"/>
                </a:solidFill>
              </a:defRPr>
            </a:lvl2pPr>
            <a:lvl3pPr lvl="2" algn="ctr" rtl="0">
              <a:spcBef>
                <a:spcPts val="1600"/>
              </a:spcBef>
              <a:spcAft>
                <a:spcPts val="0"/>
              </a:spcAft>
              <a:buClr>
                <a:schemeClr val="accent4"/>
              </a:buClr>
              <a:buSzPts val="1400"/>
              <a:buChar char="■"/>
              <a:defRPr>
                <a:solidFill>
                  <a:schemeClr val="accent4"/>
                </a:solidFill>
              </a:defRPr>
            </a:lvl3pPr>
            <a:lvl4pPr lvl="3" algn="ctr" rtl="0">
              <a:spcBef>
                <a:spcPts val="1600"/>
              </a:spcBef>
              <a:spcAft>
                <a:spcPts val="0"/>
              </a:spcAft>
              <a:buClr>
                <a:schemeClr val="accent4"/>
              </a:buClr>
              <a:buSzPts val="1400"/>
              <a:buChar char="●"/>
              <a:defRPr>
                <a:solidFill>
                  <a:schemeClr val="accent4"/>
                </a:solidFill>
              </a:defRPr>
            </a:lvl4pPr>
            <a:lvl5pPr lvl="4" algn="ctr" rtl="0">
              <a:spcBef>
                <a:spcPts val="1600"/>
              </a:spcBef>
              <a:spcAft>
                <a:spcPts val="0"/>
              </a:spcAft>
              <a:buClr>
                <a:schemeClr val="accent4"/>
              </a:buClr>
              <a:buSzPts val="1400"/>
              <a:buChar char="○"/>
              <a:defRPr>
                <a:solidFill>
                  <a:schemeClr val="accent4"/>
                </a:solidFill>
              </a:defRPr>
            </a:lvl5pPr>
            <a:lvl6pPr lvl="5" algn="ctr" rtl="0">
              <a:spcBef>
                <a:spcPts val="1600"/>
              </a:spcBef>
              <a:spcAft>
                <a:spcPts val="0"/>
              </a:spcAft>
              <a:buClr>
                <a:schemeClr val="accent4"/>
              </a:buClr>
              <a:buSzPts val="1400"/>
              <a:buChar char="■"/>
              <a:defRPr>
                <a:solidFill>
                  <a:schemeClr val="accent4"/>
                </a:solidFill>
              </a:defRPr>
            </a:lvl6pPr>
            <a:lvl7pPr lvl="6" algn="ctr" rtl="0">
              <a:spcBef>
                <a:spcPts val="1600"/>
              </a:spcBef>
              <a:spcAft>
                <a:spcPts val="0"/>
              </a:spcAft>
              <a:buClr>
                <a:schemeClr val="accent4"/>
              </a:buClr>
              <a:buSzPts val="1400"/>
              <a:buChar char="●"/>
              <a:defRPr>
                <a:solidFill>
                  <a:schemeClr val="accent4"/>
                </a:solidFill>
              </a:defRPr>
            </a:lvl7pPr>
            <a:lvl8pPr lvl="7" algn="ctr" rtl="0">
              <a:spcBef>
                <a:spcPts val="1600"/>
              </a:spcBef>
              <a:spcAft>
                <a:spcPts val="0"/>
              </a:spcAft>
              <a:buClr>
                <a:schemeClr val="accent4"/>
              </a:buClr>
              <a:buSzPts val="1400"/>
              <a:buChar char="○"/>
              <a:defRPr>
                <a:solidFill>
                  <a:schemeClr val="accent4"/>
                </a:solidFill>
              </a:defRPr>
            </a:lvl8pPr>
            <a:lvl9pPr lvl="8" algn="ctr" rtl="0">
              <a:spcBef>
                <a:spcPts val="1600"/>
              </a:spcBef>
              <a:spcAft>
                <a:spcPts val="1600"/>
              </a:spcAft>
              <a:buClr>
                <a:schemeClr val="accent4"/>
              </a:buClr>
              <a:buSzPts val="1400"/>
              <a:buChar char="■"/>
              <a:defRPr>
                <a:solidFill>
                  <a:schemeClr val="accent4"/>
                </a:solidFill>
              </a:defRPr>
            </a:lvl9pPr>
          </a:lstStyle>
          <a:p>
            <a:endParaRPr/>
          </a:p>
        </p:txBody>
      </p:sp>
    </p:spTree>
    <p:extLst>
      <p:ext uri="{BB962C8B-B14F-4D97-AF65-F5344CB8AC3E}">
        <p14:creationId xmlns:p14="http://schemas.microsoft.com/office/powerpoint/2010/main" val="3973351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3F3F3"/>
        </a:solidFill>
        <a:effectLst/>
      </p:bgPr>
    </p:bg>
    <p:spTree>
      <p:nvGrpSpPr>
        <p:cNvPr id="1" name="Shape 5"/>
        <p:cNvGrpSpPr/>
        <p:nvPr/>
      </p:nvGrpSpPr>
      <p:grpSpPr>
        <a:xfrm>
          <a:off x="0" y="0"/>
          <a:ext cx="0" cy="0"/>
          <a:chOff x="0" y="0"/>
          <a:chExt cx="0" cy="0"/>
        </a:xfrm>
      </p:grpSpPr>
      <p:sp>
        <p:nvSpPr>
          <p:cNvPr id="2" name="Rectángulo 1"/>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400"/>
          </a:p>
        </p:txBody>
      </p:sp>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3500"/>
              <a:buFont typeface="Gloria Hallelujah"/>
              <a:buNone/>
              <a:defRPr sz="3500">
                <a:solidFill>
                  <a:schemeClr val="accent1"/>
                </a:solidFill>
                <a:latin typeface="Gloria Hallelujah"/>
                <a:ea typeface="Gloria Hallelujah"/>
                <a:cs typeface="Gloria Hallelujah"/>
                <a:sym typeface="Gloria Hallelujah"/>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SzPts val="1400"/>
              <a:buFont typeface="Lato"/>
              <a:buChar char="●"/>
              <a:defRPr>
                <a:latin typeface="Lato"/>
                <a:ea typeface="Lato"/>
                <a:cs typeface="Lato"/>
                <a:sym typeface="Lato"/>
              </a:defRPr>
            </a:lvl1pPr>
            <a:lvl2pPr marL="914400" lvl="1" indent="-317500">
              <a:lnSpc>
                <a:spcPct val="115000"/>
              </a:lnSpc>
              <a:spcBef>
                <a:spcPts val="1600"/>
              </a:spcBef>
              <a:spcAft>
                <a:spcPts val="0"/>
              </a:spcAft>
              <a:buSzPts val="1400"/>
              <a:buFont typeface="Lato"/>
              <a:buChar char="○"/>
              <a:defRPr>
                <a:latin typeface="Lato"/>
                <a:ea typeface="Lato"/>
                <a:cs typeface="Lato"/>
                <a:sym typeface="Lato"/>
              </a:defRPr>
            </a:lvl2pPr>
            <a:lvl3pPr marL="1371600" lvl="2" indent="-317500">
              <a:lnSpc>
                <a:spcPct val="115000"/>
              </a:lnSpc>
              <a:spcBef>
                <a:spcPts val="1600"/>
              </a:spcBef>
              <a:spcAft>
                <a:spcPts val="0"/>
              </a:spcAft>
              <a:buSzPts val="1400"/>
              <a:buFont typeface="Lato"/>
              <a:buChar char="■"/>
              <a:defRPr>
                <a:latin typeface="Lato"/>
                <a:ea typeface="Lato"/>
                <a:cs typeface="Lato"/>
                <a:sym typeface="Lato"/>
              </a:defRPr>
            </a:lvl3pPr>
            <a:lvl4pPr marL="1828800" lvl="3" indent="-317500">
              <a:lnSpc>
                <a:spcPct val="115000"/>
              </a:lnSpc>
              <a:spcBef>
                <a:spcPts val="1600"/>
              </a:spcBef>
              <a:spcAft>
                <a:spcPts val="0"/>
              </a:spcAft>
              <a:buSzPts val="1400"/>
              <a:buFont typeface="Lato"/>
              <a:buChar char="●"/>
              <a:defRPr>
                <a:latin typeface="Lato"/>
                <a:ea typeface="Lato"/>
                <a:cs typeface="Lato"/>
                <a:sym typeface="Lato"/>
              </a:defRPr>
            </a:lvl4pPr>
            <a:lvl5pPr marL="2286000" lvl="4" indent="-317500">
              <a:lnSpc>
                <a:spcPct val="115000"/>
              </a:lnSpc>
              <a:spcBef>
                <a:spcPts val="1600"/>
              </a:spcBef>
              <a:spcAft>
                <a:spcPts val="0"/>
              </a:spcAft>
              <a:buSzPts val="1400"/>
              <a:buFont typeface="Lato"/>
              <a:buChar char="○"/>
              <a:defRPr>
                <a:latin typeface="Lato"/>
                <a:ea typeface="Lato"/>
                <a:cs typeface="Lato"/>
                <a:sym typeface="Lato"/>
              </a:defRPr>
            </a:lvl5pPr>
            <a:lvl6pPr marL="2743200" lvl="5" indent="-317500">
              <a:lnSpc>
                <a:spcPct val="115000"/>
              </a:lnSpc>
              <a:spcBef>
                <a:spcPts val="1600"/>
              </a:spcBef>
              <a:spcAft>
                <a:spcPts val="0"/>
              </a:spcAft>
              <a:buSzPts val="1400"/>
              <a:buFont typeface="Lato"/>
              <a:buChar char="■"/>
              <a:defRPr>
                <a:latin typeface="Lato"/>
                <a:ea typeface="Lato"/>
                <a:cs typeface="Lato"/>
                <a:sym typeface="Lato"/>
              </a:defRPr>
            </a:lvl6pPr>
            <a:lvl7pPr marL="3200400" lvl="6" indent="-317500">
              <a:lnSpc>
                <a:spcPct val="115000"/>
              </a:lnSpc>
              <a:spcBef>
                <a:spcPts val="1600"/>
              </a:spcBef>
              <a:spcAft>
                <a:spcPts val="0"/>
              </a:spcAft>
              <a:buSzPts val="1400"/>
              <a:buFont typeface="Lato"/>
              <a:buChar char="●"/>
              <a:defRPr>
                <a:latin typeface="Lato"/>
                <a:ea typeface="Lato"/>
                <a:cs typeface="Lato"/>
                <a:sym typeface="Lato"/>
              </a:defRPr>
            </a:lvl7pPr>
            <a:lvl8pPr marL="3657600" lvl="7" indent="-317500">
              <a:lnSpc>
                <a:spcPct val="115000"/>
              </a:lnSpc>
              <a:spcBef>
                <a:spcPts val="1600"/>
              </a:spcBef>
              <a:spcAft>
                <a:spcPts val="0"/>
              </a:spcAft>
              <a:buSzPts val="1400"/>
              <a:buFont typeface="Lato"/>
              <a:buChar char="○"/>
              <a:defRPr>
                <a:latin typeface="Lato"/>
                <a:ea typeface="Lato"/>
                <a:cs typeface="Lato"/>
                <a:sym typeface="Lato"/>
              </a:defRPr>
            </a:lvl8pPr>
            <a:lvl9pPr marL="4114800" lvl="8" indent="-317500">
              <a:lnSpc>
                <a:spcPct val="115000"/>
              </a:lnSpc>
              <a:spcBef>
                <a:spcPts val="1600"/>
              </a:spcBef>
              <a:spcAft>
                <a:spcPts val="1600"/>
              </a:spcAft>
              <a:buSzPts val="1400"/>
              <a:buFont typeface="Lato"/>
              <a:buChar char="■"/>
              <a:defRPr>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5" r:id="rId4"/>
    <p:sldLayoutId id="2147483679" r:id="rId5"/>
    <p:sldLayoutId id="2147483678" r:id="rId6"/>
    <p:sldLayoutId id="2147483666" r:id="rId7"/>
    <p:sldLayoutId id="2147483669" r:id="rId8"/>
    <p:sldLayoutId id="2147483676" r:id="rId9"/>
    <p:sldLayoutId id="214748368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29"/>
          <p:cNvSpPr txBox="1">
            <a:spLocks noGrp="1"/>
          </p:cNvSpPr>
          <p:nvPr>
            <p:ph type="subTitle" idx="1"/>
          </p:nvPr>
        </p:nvSpPr>
        <p:spPr>
          <a:xfrm flipH="1">
            <a:off x="3223074" y="2957446"/>
            <a:ext cx="3490735" cy="622800"/>
          </a:xfrm>
          <a:prstGeom prst="rect">
            <a:avLst/>
          </a:prstGeom>
        </p:spPr>
        <p:txBody>
          <a:bodyPr spcFirstLastPara="1" wrap="square" lIns="91425" tIns="91425" rIns="91425" bIns="91425" anchor="t" anchorCtr="0">
            <a:noAutofit/>
          </a:bodyPr>
          <a:lstStyle/>
          <a:p>
            <a:pPr marL="0" indent="0">
              <a:spcAft>
                <a:spcPts val="1600"/>
              </a:spcAft>
            </a:pPr>
            <a:r>
              <a:rPr lang="en" sz="2400" dirty="0"/>
              <a:t>C</a:t>
            </a:r>
            <a:r>
              <a:rPr lang="es-PE" sz="2400" dirty="0"/>
              <a:t>o</a:t>
            </a:r>
            <a:r>
              <a:rPr lang="en" sz="2400" dirty="0"/>
              <a:t>ordinador Inspectorial de Animación Vocacional</a:t>
            </a:r>
            <a:endParaRPr sz="2400" dirty="0"/>
          </a:p>
        </p:txBody>
      </p:sp>
      <p:sp>
        <p:nvSpPr>
          <p:cNvPr id="497" name="Google Shape;497;p29"/>
          <p:cNvSpPr txBox="1">
            <a:spLocks noGrp="1"/>
          </p:cNvSpPr>
          <p:nvPr>
            <p:ph type="ctrTitle"/>
          </p:nvPr>
        </p:nvSpPr>
        <p:spPr>
          <a:xfrm flipH="1">
            <a:off x="2976806" y="1215034"/>
            <a:ext cx="3991322" cy="1731300"/>
          </a:xfrm>
          <a:prstGeom prst="rect">
            <a:avLst/>
          </a:prstGeom>
        </p:spPr>
        <p:txBody>
          <a:bodyPr spcFirstLastPara="1" wrap="square" lIns="91425" tIns="91425" rIns="91425" bIns="91425" anchor="b" anchorCtr="0">
            <a:noAutofit/>
          </a:bodyPr>
          <a:lstStyle/>
          <a:p>
            <a:pPr lvl="0">
              <a:buClr>
                <a:schemeClr val="dk1"/>
              </a:buClr>
              <a:buSzPts val="1100"/>
            </a:pPr>
            <a:r>
              <a:rPr lang="es-PE" sz="3600" dirty="0"/>
              <a:t>PIAAV</a:t>
            </a:r>
            <a:br>
              <a:rPr lang="es-PE" sz="3600" dirty="0"/>
            </a:br>
            <a:r>
              <a:rPr lang="es-PE" sz="3200" dirty="0">
                <a:solidFill>
                  <a:srgbClr val="B62116"/>
                </a:solidFill>
              </a:rPr>
              <a:t>Plan de animación y acompañamiento vocacional</a:t>
            </a:r>
            <a:endParaRPr sz="3600" dirty="0">
              <a:solidFill>
                <a:srgbClr val="B62116"/>
              </a:solidFill>
            </a:endParaRPr>
          </a:p>
        </p:txBody>
      </p:sp>
      <p:sp>
        <p:nvSpPr>
          <p:cNvPr id="6" name="Google Shape;10;p2"/>
          <p:cNvSpPr/>
          <p:nvPr/>
        </p:nvSpPr>
        <p:spPr>
          <a:xfrm flipH="1">
            <a:off x="1579121" y="0"/>
            <a:ext cx="5904663" cy="4411834"/>
          </a:xfrm>
          <a:custGeom>
            <a:avLst/>
            <a:gdLst/>
            <a:ahLst/>
            <a:cxnLst/>
            <a:rect l="l" t="t" r="r" b="b"/>
            <a:pathLst>
              <a:path w="13261" h="13189" extrusionOk="0">
                <a:moveTo>
                  <a:pt x="11288" y="337"/>
                </a:moveTo>
                <a:cubicBezTo>
                  <a:pt x="10886" y="3230"/>
                  <a:pt x="10563" y="6138"/>
                  <a:pt x="10326" y="9047"/>
                </a:cubicBezTo>
                <a:lnTo>
                  <a:pt x="10326" y="9047"/>
                </a:lnTo>
                <a:cubicBezTo>
                  <a:pt x="10302" y="9119"/>
                  <a:pt x="10324" y="9201"/>
                  <a:pt x="10411" y="9227"/>
                </a:cubicBezTo>
                <a:lnTo>
                  <a:pt x="10411" y="9227"/>
                </a:lnTo>
                <a:cubicBezTo>
                  <a:pt x="10424" y="9231"/>
                  <a:pt x="10437" y="9234"/>
                  <a:pt x="10451" y="9235"/>
                </a:cubicBezTo>
                <a:lnTo>
                  <a:pt x="10451" y="9235"/>
                </a:lnTo>
                <a:cubicBezTo>
                  <a:pt x="11077" y="9356"/>
                  <a:pt x="11699" y="9489"/>
                  <a:pt x="12316" y="9639"/>
                </a:cubicBezTo>
                <a:lnTo>
                  <a:pt x="12316" y="9639"/>
                </a:lnTo>
                <a:cubicBezTo>
                  <a:pt x="11658" y="9760"/>
                  <a:pt x="11003" y="9893"/>
                  <a:pt x="10349" y="10035"/>
                </a:cubicBezTo>
                <a:cubicBezTo>
                  <a:pt x="10282" y="10060"/>
                  <a:pt x="10232" y="10118"/>
                  <a:pt x="10232" y="10194"/>
                </a:cubicBezTo>
                <a:cubicBezTo>
                  <a:pt x="10177" y="10980"/>
                  <a:pt x="10122" y="11767"/>
                  <a:pt x="10073" y="12553"/>
                </a:cubicBezTo>
                <a:lnTo>
                  <a:pt x="10073" y="12553"/>
                </a:lnTo>
                <a:cubicBezTo>
                  <a:pt x="7267" y="12713"/>
                  <a:pt x="4468" y="12818"/>
                  <a:pt x="1662" y="12876"/>
                </a:cubicBezTo>
                <a:lnTo>
                  <a:pt x="1662" y="12876"/>
                </a:lnTo>
                <a:cubicBezTo>
                  <a:pt x="1214" y="9210"/>
                  <a:pt x="774" y="5551"/>
                  <a:pt x="334" y="1893"/>
                </a:cubicBezTo>
                <a:lnTo>
                  <a:pt x="334" y="1893"/>
                </a:lnTo>
                <a:lnTo>
                  <a:pt x="11288" y="337"/>
                </a:lnTo>
                <a:close/>
                <a:moveTo>
                  <a:pt x="11464" y="0"/>
                </a:moveTo>
                <a:cubicBezTo>
                  <a:pt x="11452" y="0"/>
                  <a:pt x="11440" y="1"/>
                  <a:pt x="11428" y="4"/>
                </a:cubicBezTo>
                <a:lnTo>
                  <a:pt x="117" y="1610"/>
                </a:lnTo>
                <a:cubicBezTo>
                  <a:pt x="50" y="1627"/>
                  <a:pt x="0" y="1686"/>
                  <a:pt x="9" y="1761"/>
                </a:cubicBezTo>
                <a:cubicBezTo>
                  <a:pt x="460" y="5517"/>
                  <a:pt x="912" y="9273"/>
                  <a:pt x="1364" y="13038"/>
                </a:cubicBezTo>
                <a:cubicBezTo>
                  <a:pt x="1364" y="13122"/>
                  <a:pt x="1439" y="13189"/>
                  <a:pt x="1523" y="13189"/>
                </a:cubicBezTo>
                <a:cubicBezTo>
                  <a:pt x="4426" y="13130"/>
                  <a:pt x="7320" y="13021"/>
                  <a:pt x="10223" y="12854"/>
                </a:cubicBezTo>
                <a:cubicBezTo>
                  <a:pt x="10307" y="12854"/>
                  <a:pt x="10374" y="12787"/>
                  <a:pt x="10374" y="12703"/>
                </a:cubicBezTo>
                <a:cubicBezTo>
                  <a:pt x="10421" y="11909"/>
                  <a:pt x="10477" y="11116"/>
                  <a:pt x="10532" y="10322"/>
                </a:cubicBezTo>
                <a:lnTo>
                  <a:pt x="10532" y="10322"/>
                </a:lnTo>
                <a:cubicBezTo>
                  <a:pt x="11386" y="10130"/>
                  <a:pt x="12240" y="9962"/>
                  <a:pt x="13101" y="9817"/>
                </a:cubicBezTo>
                <a:cubicBezTo>
                  <a:pt x="13260" y="9792"/>
                  <a:pt x="13243" y="9549"/>
                  <a:pt x="13101" y="9516"/>
                </a:cubicBezTo>
                <a:cubicBezTo>
                  <a:pt x="12290" y="9301"/>
                  <a:pt x="11471" y="9117"/>
                  <a:pt x="10645" y="8955"/>
                </a:cubicBezTo>
                <a:lnTo>
                  <a:pt x="10645" y="8955"/>
                </a:lnTo>
                <a:cubicBezTo>
                  <a:pt x="10894" y="6022"/>
                  <a:pt x="11217" y="3105"/>
                  <a:pt x="11629" y="197"/>
                </a:cubicBezTo>
                <a:cubicBezTo>
                  <a:pt x="11651" y="92"/>
                  <a:pt x="11566" y="0"/>
                  <a:pt x="11464" y="0"/>
                </a:cubicBezTo>
                <a:close/>
              </a:path>
            </a:pathLst>
          </a:custGeom>
          <a:solidFill>
            <a:srgbClr val="C00000"/>
          </a:solidFill>
          <a:ln>
            <a:solidFill>
              <a:srgbClr val="B62116"/>
            </a:solidFill>
          </a:ln>
        </p:spPr>
        <p:txBody>
          <a:bodyPr spcFirstLastPara="1" wrap="square" lIns="91425" tIns="91425" rIns="91425" bIns="91425" anchor="ctr" anchorCtr="0">
            <a:noAutofit/>
          </a:bodyPr>
          <a:lstStyle/>
          <a:p>
            <a:endParaRPr>
              <a:solidFill>
                <a:srgbClr val="C00000"/>
              </a:solidFill>
            </a:endParaRPr>
          </a:p>
        </p:txBody>
      </p:sp>
      <p:sp>
        <p:nvSpPr>
          <p:cNvPr id="7" name="Rectángulo 6"/>
          <p:cNvSpPr/>
          <p:nvPr/>
        </p:nvSpPr>
        <p:spPr>
          <a:xfrm>
            <a:off x="0" y="0"/>
            <a:ext cx="9144000" cy="51435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nvGrpSpPr>
          <p:cNvPr id="73" name="Grupo 72">
            <a:extLst>
              <a:ext uri="{FF2B5EF4-FFF2-40B4-BE49-F238E27FC236}">
                <a16:creationId xmlns:a16="http://schemas.microsoft.com/office/drawing/2014/main" id="{3E8205FE-45F7-4A70-FC3F-CA40DD39B4A4}"/>
              </a:ext>
            </a:extLst>
          </p:cNvPr>
          <p:cNvGrpSpPr/>
          <p:nvPr/>
        </p:nvGrpSpPr>
        <p:grpSpPr>
          <a:xfrm>
            <a:off x="358285" y="2359253"/>
            <a:ext cx="1539989" cy="2541361"/>
            <a:chOff x="6481763" y="1644650"/>
            <a:chExt cx="1933575" cy="3190875"/>
          </a:xfrm>
          <a:solidFill>
            <a:srgbClr val="B62116"/>
          </a:solidFill>
        </p:grpSpPr>
        <p:sp>
          <p:nvSpPr>
            <p:cNvPr id="74" name="Freeform 5">
              <a:extLst>
                <a:ext uri="{FF2B5EF4-FFF2-40B4-BE49-F238E27FC236}">
                  <a16:creationId xmlns:a16="http://schemas.microsoft.com/office/drawing/2014/main" id="{F749CEB5-1F9D-3014-5E3C-8E7761ABF59D}"/>
                </a:ext>
              </a:extLst>
            </p:cNvPr>
            <p:cNvSpPr>
              <a:spLocks/>
            </p:cNvSpPr>
            <p:nvPr/>
          </p:nvSpPr>
          <p:spPr bwMode="auto">
            <a:xfrm>
              <a:off x="6481763" y="1644650"/>
              <a:ext cx="1933575" cy="3190875"/>
            </a:xfrm>
            <a:custGeom>
              <a:avLst/>
              <a:gdLst>
                <a:gd name="T0" fmla="*/ 30 w 120"/>
                <a:gd name="T1" fmla="*/ 144 h 200"/>
                <a:gd name="T2" fmla="*/ 31 w 120"/>
                <a:gd name="T3" fmla="*/ 153 h 200"/>
                <a:gd name="T4" fmla="*/ 26 w 120"/>
                <a:gd name="T5" fmla="*/ 147 h 200"/>
                <a:gd name="T6" fmla="*/ 24 w 120"/>
                <a:gd name="T7" fmla="*/ 160 h 200"/>
                <a:gd name="T8" fmla="*/ 20 w 120"/>
                <a:gd name="T9" fmla="*/ 160 h 200"/>
                <a:gd name="T10" fmla="*/ 19 w 120"/>
                <a:gd name="T11" fmla="*/ 152 h 200"/>
                <a:gd name="T12" fmla="*/ 16 w 120"/>
                <a:gd name="T13" fmla="*/ 160 h 200"/>
                <a:gd name="T14" fmla="*/ 11 w 120"/>
                <a:gd name="T15" fmla="*/ 159 h 200"/>
                <a:gd name="T16" fmla="*/ 13 w 120"/>
                <a:gd name="T17" fmla="*/ 150 h 200"/>
                <a:gd name="T18" fmla="*/ 5 w 120"/>
                <a:gd name="T19" fmla="*/ 160 h 200"/>
                <a:gd name="T20" fmla="*/ 6 w 120"/>
                <a:gd name="T21" fmla="*/ 148 h 200"/>
                <a:gd name="T22" fmla="*/ 2 w 120"/>
                <a:gd name="T23" fmla="*/ 151 h 200"/>
                <a:gd name="T24" fmla="*/ 9 w 120"/>
                <a:gd name="T25" fmla="*/ 128 h 200"/>
                <a:gd name="T26" fmla="*/ 43 w 120"/>
                <a:gd name="T27" fmla="*/ 78 h 200"/>
                <a:gd name="T28" fmla="*/ 86 w 120"/>
                <a:gd name="T29" fmla="*/ 48 h 200"/>
                <a:gd name="T30" fmla="*/ 88 w 120"/>
                <a:gd name="T31" fmla="*/ 21 h 200"/>
                <a:gd name="T32" fmla="*/ 91 w 120"/>
                <a:gd name="T33" fmla="*/ 18 h 200"/>
                <a:gd name="T34" fmla="*/ 95 w 120"/>
                <a:gd name="T35" fmla="*/ 17 h 200"/>
                <a:gd name="T36" fmla="*/ 98 w 120"/>
                <a:gd name="T37" fmla="*/ 1 h 200"/>
                <a:gd name="T38" fmla="*/ 100 w 120"/>
                <a:gd name="T39" fmla="*/ 11 h 200"/>
                <a:gd name="T40" fmla="*/ 102 w 120"/>
                <a:gd name="T41" fmla="*/ 11 h 200"/>
                <a:gd name="T42" fmla="*/ 107 w 120"/>
                <a:gd name="T43" fmla="*/ 0 h 200"/>
                <a:gd name="T44" fmla="*/ 108 w 120"/>
                <a:gd name="T45" fmla="*/ 15 h 200"/>
                <a:gd name="T46" fmla="*/ 114 w 120"/>
                <a:gd name="T47" fmla="*/ 4 h 200"/>
                <a:gd name="T48" fmla="*/ 114 w 120"/>
                <a:gd name="T49" fmla="*/ 18 h 200"/>
                <a:gd name="T50" fmla="*/ 118 w 120"/>
                <a:gd name="T51" fmla="*/ 14 h 200"/>
                <a:gd name="T52" fmla="*/ 104 w 120"/>
                <a:gd name="T53" fmla="*/ 56 h 200"/>
                <a:gd name="T54" fmla="*/ 84 w 120"/>
                <a:gd name="T55" fmla="*/ 128 h 200"/>
                <a:gd name="T56" fmla="*/ 82 w 120"/>
                <a:gd name="T57" fmla="*/ 180 h 200"/>
                <a:gd name="T58" fmla="*/ 103 w 120"/>
                <a:gd name="T59" fmla="*/ 189 h 200"/>
                <a:gd name="T60" fmla="*/ 73 w 120"/>
                <a:gd name="T61" fmla="*/ 199 h 200"/>
                <a:gd name="T62" fmla="*/ 57 w 120"/>
                <a:gd name="T63" fmla="*/ 189 h 200"/>
                <a:gd name="T64" fmla="*/ 59 w 120"/>
                <a:gd name="T65" fmla="*/ 153 h 200"/>
                <a:gd name="T66" fmla="*/ 54 w 120"/>
                <a:gd name="T67" fmla="*/ 153 h 200"/>
                <a:gd name="T68" fmla="*/ 54 w 120"/>
                <a:gd name="T69" fmla="*/ 189 h 200"/>
                <a:gd name="T70" fmla="*/ 14 w 120"/>
                <a:gd name="T71" fmla="*/ 200 h 200"/>
                <a:gd name="T72" fmla="*/ 14 w 120"/>
                <a:gd name="T73" fmla="*/ 184 h 200"/>
                <a:gd name="T74" fmla="*/ 34 w 120"/>
                <a:gd name="T75" fmla="*/ 177 h 200"/>
                <a:gd name="T76" fmla="*/ 30 w 120"/>
                <a:gd name="T77" fmla="*/ 12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0" h="200">
                  <a:moveTo>
                    <a:pt x="30" y="129"/>
                  </a:moveTo>
                  <a:cubicBezTo>
                    <a:pt x="28" y="135"/>
                    <a:pt x="29" y="139"/>
                    <a:pt x="30" y="144"/>
                  </a:cubicBezTo>
                  <a:cubicBezTo>
                    <a:pt x="31" y="145"/>
                    <a:pt x="31" y="147"/>
                    <a:pt x="31" y="148"/>
                  </a:cubicBezTo>
                  <a:cubicBezTo>
                    <a:pt x="32" y="149"/>
                    <a:pt x="33" y="152"/>
                    <a:pt x="31" y="153"/>
                  </a:cubicBezTo>
                  <a:cubicBezTo>
                    <a:pt x="29" y="153"/>
                    <a:pt x="28" y="151"/>
                    <a:pt x="28" y="149"/>
                  </a:cubicBezTo>
                  <a:cubicBezTo>
                    <a:pt x="27" y="148"/>
                    <a:pt x="27" y="147"/>
                    <a:pt x="26" y="147"/>
                  </a:cubicBezTo>
                  <a:cubicBezTo>
                    <a:pt x="24" y="147"/>
                    <a:pt x="24" y="149"/>
                    <a:pt x="24" y="150"/>
                  </a:cubicBezTo>
                  <a:cubicBezTo>
                    <a:pt x="24" y="153"/>
                    <a:pt x="24" y="157"/>
                    <a:pt x="24" y="160"/>
                  </a:cubicBezTo>
                  <a:cubicBezTo>
                    <a:pt x="23" y="162"/>
                    <a:pt x="23" y="164"/>
                    <a:pt x="21" y="164"/>
                  </a:cubicBezTo>
                  <a:cubicBezTo>
                    <a:pt x="19" y="163"/>
                    <a:pt x="20" y="162"/>
                    <a:pt x="20" y="160"/>
                  </a:cubicBezTo>
                  <a:cubicBezTo>
                    <a:pt x="20" y="158"/>
                    <a:pt x="20" y="156"/>
                    <a:pt x="20" y="154"/>
                  </a:cubicBezTo>
                  <a:cubicBezTo>
                    <a:pt x="20" y="153"/>
                    <a:pt x="20" y="152"/>
                    <a:pt x="19" y="152"/>
                  </a:cubicBezTo>
                  <a:cubicBezTo>
                    <a:pt x="17" y="152"/>
                    <a:pt x="17" y="153"/>
                    <a:pt x="17" y="154"/>
                  </a:cubicBezTo>
                  <a:cubicBezTo>
                    <a:pt x="16" y="156"/>
                    <a:pt x="16" y="158"/>
                    <a:pt x="16" y="160"/>
                  </a:cubicBezTo>
                  <a:cubicBezTo>
                    <a:pt x="15" y="162"/>
                    <a:pt x="14" y="165"/>
                    <a:pt x="12" y="165"/>
                  </a:cubicBezTo>
                  <a:cubicBezTo>
                    <a:pt x="10" y="164"/>
                    <a:pt x="11" y="161"/>
                    <a:pt x="11" y="159"/>
                  </a:cubicBezTo>
                  <a:cubicBezTo>
                    <a:pt x="12" y="157"/>
                    <a:pt x="12" y="154"/>
                    <a:pt x="13" y="152"/>
                  </a:cubicBezTo>
                  <a:cubicBezTo>
                    <a:pt x="13" y="151"/>
                    <a:pt x="13" y="150"/>
                    <a:pt x="13" y="150"/>
                  </a:cubicBezTo>
                  <a:cubicBezTo>
                    <a:pt x="10" y="152"/>
                    <a:pt x="10" y="155"/>
                    <a:pt x="9" y="157"/>
                  </a:cubicBezTo>
                  <a:cubicBezTo>
                    <a:pt x="8" y="159"/>
                    <a:pt x="7" y="161"/>
                    <a:pt x="5" y="160"/>
                  </a:cubicBezTo>
                  <a:cubicBezTo>
                    <a:pt x="3" y="159"/>
                    <a:pt x="4" y="157"/>
                    <a:pt x="5" y="156"/>
                  </a:cubicBezTo>
                  <a:cubicBezTo>
                    <a:pt x="6" y="153"/>
                    <a:pt x="7" y="150"/>
                    <a:pt x="6" y="148"/>
                  </a:cubicBezTo>
                  <a:cubicBezTo>
                    <a:pt x="5" y="147"/>
                    <a:pt x="5" y="148"/>
                    <a:pt x="4" y="148"/>
                  </a:cubicBezTo>
                  <a:cubicBezTo>
                    <a:pt x="3" y="149"/>
                    <a:pt x="3" y="151"/>
                    <a:pt x="2" y="151"/>
                  </a:cubicBezTo>
                  <a:cubicBezTo>
                    <a:pt x="0" y="150"/>
                    <a:pt x="1" y="148"/>
                    <a:pt x="1" y="147"/>
                  </a:cubicBezTo>
                  <a:cubicBezTo>
                    <a:pt x="3" y="140"/>
                    <a:pt x="6" y="134"/>
                    <a:pt x="9" y="128"/>
                  </a:cubicBezTo>
                  <a:cubicBezTo>
                    <a:pt x="13" y="118"/>
                    <a:pt x="18" y="109"/>
                    <a:pt x="23" y="100"/>
                  </a:cubicBezTo>
                  <a:cubicBezTo>
                    <a:pt x="28" y="92"/>
                    <a:pt x="33" y="83"/>
                    <a:pt x="43" y="78"/>
                  </a:cubicBezTo>
                  <a:cubicBezTo>
                    <a:pt x="47" y="75"/>
                    <a:pt x="52" y="74"/>
                    <a:pt x="57" y="73"/>
                  </a:cubicBezTo>
                  <a:cubicBezTo>
                    <a:pt x="72" y="71"/>
                    <a:pt x="81" y="61"/>
                    <a:pt x="86" y="48"/>
                  </a:cubicBezTo>
                  <a:cubicBezTo>
                    <a:pt x="88" y="46"/>
                    <a:pt x="88" y="43"/>
                    <a:pt x="90" y="40"/>
                  </a:cubicBezTo>
                  <a:cubicBezTo>
                    <a:pt x="92" y="34"/>
                    <a:pt x="91" y="27"/>
                    <a:pt x="88" y="21"/>
                  </a:cubicBezTo>
                  <a:cubicBezTo>
                    <a:pt x="86" y="19"/>
                    <a:pt x="84" y="16"/>
                    <a:pt x="86" y="15"/>
                  </a:cubicBezTo>
                  <a:cubicBezTo>
                    <a:pt x="88" y="13"/>
                    <a:pt x="89" y="17"/>
                    <a:pt x="91" y="18"/>
                  </a:cubicBezTo>
                  <a:cubicBezTo>
                    <a:pt x="92" y="19"/>
                    <a:pt x="92" y="20"/>
                    <a:pt x="93" y="19"/>
                  </a:cubicBezTo>
                  <a:cubicBezTo>
                    <a:pt x="94" y="19"/>
                    <a:pt x="94" y="18"/>
                    <a:pt x="95" y="17"/>
                  </a:cubicBezTo>
                  <a:cubicBezTo>
                    <a:pt x="95" y="13"/>
                    <a:pt x="95" y="9"/>
                    <a:pt x="96" y="5"/>
                  </a:cubicBezTo>
                  <a:cubicBezTo>
                    <a:pt x="96" y="4"/>
                    <a:pt x="96" y="1"/>
                    <a:pt x="98" y="1"/>
                  </a:cubicBezTo>
                  <a:cubicBezTo>
                    <a:pt x="100" y="1"/>
                    <a:pt x="100" y="3"/>
                    <a:pt x="100" y="5"/>
                  </a:cubicBezTo>
                  <a:cubicBezTo>
                    <a:pt x="100" y="7"/>
                    <a:pt x="100" y="9"/>
                    <a:pt x="100" y="11"/>
                  </a:cubicBezTo>
                  <a:cubicBezTo>
                    <a:pt x="100" y="12"/>
                    <a:pt x="100" y="13"/>
                    <a:pt x="101" y="13"/>
                  </a:cubicBezTo>
                  <a:cubicBezTo>
                    <a:pt x="102" y="13"/>
                    <a:pt x="102" y="12"/>
                    <a:pt x="102" y="11"/>
                  </a:cubicBezTo>
                  <a:cubicBezTo>
                    <a:pt x="103" y="8"/>
                    <a:pt x="104" y="6"/>
                    <a:pt x="105" y="3"/>
                  </a:cubicBezTo>
                  <a:cubicBezTo>
                    <a:pt x="105" y="2"/>
                    <a:pt x="105" y="0"/>
                    <a:pt x="107" y="0"/>
                  </a:cubicBezTo>
                  <a:cubicBezTo>
                    <a:pt x="109" y="0"/>
                    <a:pt x="108" y="2"/>
                    <a:pt x="108" y="4"/>
                  </a:cubicBezTo>
                  <a:cubicBezTo>
                    <a:pt x="109" y="7"/>
                    <a:pt x="106" y="11"/>
                    <a:pt x="108" y="15"/>
                  </a:cubicBezTo>
                  <a:cubicBezTo>
                    <a:pt x="109" y="12"/>
                    <a:pt x="110" y="10"/>
                    <a:pt x="111" y="7"/>
                  </a:cubicBezTo>
                  <a:cubicBezTo>
                    <a:pt x="112" y="6"/>
                    <a:pt x="113" y="4"/>
                    <a:pt x="114" y="4"/>
                  </a:cubicBezTo>
                  <a:cubicBezTo>
                    <a:pt x="116" y="5"/>
                    <a:pt x="115" y="7"/>
                    <a:pt x="115" y="8"/>
                  </a:cubicBezTo>
                  <a:cubicBezTo>
                    <a:pt x="114" y="11"/>
                    <a:pt x="113" y="14"/>
                    <a:pt x="114" y="18"/>
                  </a:cubicBezTo>
                  <a:cubicBezTo>
                    <a:pt x="114" y="18"/>
                    <a:pt x="114" y="18"/>
                    <a:pt x="115" y="18"/>
                  </a:cubicBezTo>
                  <a:cubicBezTo>
                    <a:pt x="116" y="17"/>
                    <a:pt x="116" y="13"/>
                    <a:pt x="118" y="14"/>
                  </a:cubicBezTo>
                  <a:cubicBezTo>
                    <a:pt x="120" y="15"/>
                    <a:pt x="118" y="18"/>
                    <a:pt x="118" y="19"/>
                  </a:cubicBezTo>
                  <a:cubicBezTo>
                    <a:pt x="114" y="32"/>
                    <a:pt x="108" y="44"/>
                    <a:pt x="104" y="56"/>
                  </a:cubicBezTo>
                  <a:cubicBezTo>
                    <a:pt x="98" y="71"/>
                    <a:pt x="92" y="87"/>
                    <a:pt x="88" y="103"/>
                  </a:cubicBezTo>
                  <a:cubicBezTo>
                    <a:pt x="86" y="111"/>
                    <a:pt x="85" y="120"/>
                    <a:pt x="84" y="128"/>
                  </a:cubicBezTo>
                  <a:cubicBezTo>
                    <a:pt x="81" y="144"/>
                    <a:pt x="80" y="159"/>
                    <a:pt x="78" y="175"/>
                  </a:cubicBezTo>
                  <a:cubicBezTo>
                    <a:pt x="77" y="178"/>
                    <a:pt x="78" y="180"/>
                    <a:pt x="82" y="180"/>
                  </a:cubicBezTo>
                  <a:cubicBezTo>
                    <a:pt x="88" y="180"/>
                    <a:pt x="94" y="181"/>
                    <a:pt x="99" y="184"/>
                  </a:cubicBezTo>
                  <a:cubicBezTo>
                    <a:pt x="101" y="186"/>
                    <a:pt x="102" y="187"/>
                    <a:pt x="103" y="189"/>
                  </a:cubicBezTo>
                  <a:cubicBezTo>
                    <a:pt x="106" y="194"/>
                    <a:pt x="104" y="199"/>
                    <a:pt x="98" y="199"/>
                  </a:cubicBezTo>
                  <a:cubicBezTo>
                    <a:pt x="90" y="200"/>
                    <a:pt x="81" y="200"/>
                    <a:pt x="73" y="199"/>
                  </a:cubicBezTo>
                  <a:cubicBezTo>
                    <a:pt x="71" y="199"/>
                    <a:pt x="68" y="199"/>
                    <a:pt x="66" y="199"/>
                  </a:cubicBezTo>
                  <a:cubicBezTo>
                    <a:pt x="60" y="199"/>
                    <a:pt x="57" y="196"/>
                    <a:pt x="57" y="189"/>
                  </a:cubicBezTo>
                  <a:cubicBezTo>
                    <a:pt x="57" y="180"/>
                    <a:pt x="58" y="171"/>
                    <a:pt x="59" y="162"/>
                  </a:cubicBezTo>
                  <a:cubicBezTo>
                    <a:pt x="59" y="159"/>
                    <a:pt x="59" y="156"/>
                    <a:pt x="59" y="153"/>
                  </a:cubicBezTo>
                  <a:cubicBezTo>
                    <a:pt x="58" y="152"/>
                    <a:pt x="58" y="150"/>
                    <a:pt x="56" y="150"/>
                  </a:cubicBezTo>
                  <a:cubicBezTo>
                    <a:pt x="54" y="150"/>
                    <a:pt x="54" y="152"/>
                    <a:pt x="54" y="153"/>
                  </a:cubicBezTo>
                  <a:cubicBezTo>
                    <a:pt x="52" y="158"/>
                    <a:pt x="53" y="164"/>
                    <a:pt x="53" y="169"/>
                  </a:cubicBezTo>
                  <a:cubicBezTo>
                    <a:pt x="54" y="176"/>
                    <a:pt x="55" y="183"/>
                    <a:pt x="54" y="189"/>
                  </a:cubicBezTo>
                  <a:cubicBezTo>
                    <a:pt x="54" y="196"/>
                    <a:pt x="51" y="198"/>
                    <a:pt x="45" y="199"/>
                  </a:cubicBezTo>
                  <a:cubicBezTo>
                    <a:pt x="34" y="200"/>
                    <a:pt x="24" y="200"/>
                    <a:pt x="14" y="200"/>
                  </a:cubicBezTo>
                  <a:cubicBezTo>
                    <a:pt x="8" y="199"/>
                    <a:pt x="4" y="194"/>
                    <a:pt x="7" y="190"/>
                  </a:cubicBezTo>
                  <a:cubicBezTo>
                    <a:pt x="9" y="187"/>
                    <a:pt x="11" y="185"/>
                    <a:pt x="14" y="184"/>
                  </a:cubicBezTo>
                  <a:cubicBezTo>
                    <a:pt x="19" y="181"/>
                    <a:pt x="25" y="180"/>
                    <a:pt x="31" y="180"/>
                  </a:cubicBezTo>
                  <a:cubicBezTo>
                    <a:pt x="33" y="180"/>
                    <a:pt x="34" y="179"/>
                    <a:pt x="34" y="177"/>
                  </a:cubicBezTo>
                  <a:cubicBezTo>
                    <a:pt x="33" y="162"/>
                    <a:pt x="32" y="146"/>
                    <a:pt x="30" y="131"/>
                  </a:cubicBezTo>
                  <a:cubicBezTo>
                    <a:pt x="30" y="131"/>
                    <a:pt x="30" y="130"/>
                    <a:pt x="30" y="1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75" name="Freeform 6">
              <a:extLst>
                <a:ext uri="{FF2B5EF4-FFF2-40B4-BE49-F238E27FC236}">
                  <a16:creationId xmlns:a16="http://schemas.microsoft.com/office/drawing/2014/main" id="{9054E3C1-0016-A392-3E1F-71BD33810E92}"/>
                </a:ext>
              </a:extLst>
            </p:cNvPr>
            <p:cNvSpPr>
              <a:spLocks noEditPoints="1"/>
            </p:cNvSpPr>
            <p:nvPr/>
          </p:nvSpPr>
          <p:spPr bwMode="auto">
            <a:xfrm>
              <a:off x="6691313" y="1819275"/>
              <a:ext cx="1192213" cy="1006475"/>
            </a:xfrm>
            <a:custGeom>
              <a:avLst/>
              <a:gdLst>
                <a:gd name="T0" fmla="*/ 38 w 74"/>
                <a:gd name="T1" fmla="*/ 0 h 63"/>
                <a:gd name="T2" fmla="*/ 60 w 74"/>
                <a:gd name="T3" fmla="*/ 9 h 63"/>
                <a:gd name="T4" fmla="*/ 53 w 74"/>
                <a:gd name="T5" fmla="*/ 55 h 63"/>
                <a:gd name="T6" fmla="*/ 14 w 74"/>
                <a:gd name="T7" fmla="*/ 50 h 63"/>
                <a:gd name="T8" fmla="*/ 22 w 74"/>
                <a:gd name="T9" fmla="*/ 4 h 63"/>
                <a:gd name="T10" fmla="*/ 38 w 74"/>
                <a:gd name="T11" fmla="*/ 0 h 63"/>
                <a:gd name="T12" fmla="*/ 20 w 74"/>
                <a:gd name="T13" fmla="*/ 38 h 63"/>
                <a:gd name="T14" fmla="*/ 42 w 74"/>
                <a:gd name="T15" fmla="*/ 52 h 63"/>
                <a:gd name="T16" fmla="*/ 60 w 74"/>
                <a:gd name="T17" fmla="*/ 32 h 63"/>
                <a:gd name="T18" fmla="*/ 20 w 74"/>
                <a:gd name="T19"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 h="63">
                  <a:moveTo>
                    <a:pt x="38" y="0"/>
                  </a:moveTo>
                  <a:cubicBezTo>
                    <a:pt x="47" y="0"/>
                    <a:pt x="54" y="3"/>
                    <a:pt x="60" y="9"/>
                  </a:cubicBezTo>
                  <a:cubicBezTo>
                    <a:pt x="74" y="24"/>
                    <a:pt x="71" y="45"/>
                    <a:pt x="53" y="55"/>
                  </a:cubicBezTo>
                  <a:cubicBezTo>
                    <a:pt x="39" y="63"/>
                    <a:pt x="24" y="60"/>
                    <a:pt x="14" y="50"/>
                  </a:cubicBezTo>
                  <a:cubicBezTo>
                    <a:pt x="0" y="37"/>
                    <a:pt x="4" y="13"/>
                    <a:pt x="22" y="4"/>
                  </a:cubicBezTo>
                  <a:cubicBezTo>
                    <a:pt x="28" y="1"/>
                    <a:pt x="32" y="0"/>
                    <a:pt x="38" y="0"/>
                  </a:cubicBezTo>
                  <a:close/>
                  <a:moveTo>
                    <a:pt x="20" y="38"/>
                  </a:moveTo>
                  <a:cubicBezTo>
                    <a:pt x="23" y="46"/>
                    <a:pt x="33" y="52"/>
                    <a:pt x="42" y="52"/>
                  </a:cubicBezTo>
                  <a:cubicBezTo>
                    <a:pt x="49" y="51"/>
                    <a:pt x="58" y="43"/>
                    <a:pt x="60" y="32"/>
                  </a:cubicBezTo>
                  <a:cubicBezTo>
                    <a:pt x="47" y="41"/>
                    <a:pt x="34" y="42"/>
                    <a:pt x="20"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grpSp>
      <p:grpSp>
        <p:nvGrpSpPr>
          <p:cNvPr id="455" name="Grupo 454">
            <a:extLst>
              <a:ext uri="{FF2B5EF4-FFF2-40B4-BE49-F238E27FC236}">
                <a16:creationId xmlns:a16="http://schemas.microsoft.com/office/drawing/2014/main" id="{8EFE501F-9671-A41E-B9DF-C3F3330A31BB}"/>
              </a:ext>
            </a:extLst>
          </p:cNvPr>
          <p:cNvGrpSpPr/>
          <p:nvPr/>
        </p:nvGrpSpPr>
        <p:grpSpPr>
          <a:xfrm>
            <a:off x="7169795" y="2171692"/>
            <a:ext cx="1570182" cy="2765118"/>
            <a:chOff x="8145357" y="3830356"/>
            <a:chExt cx="410411" cy="722741"/>
          </a:xfrm>
          <a:solidFill>
            <a:srgbClr val="C00000"/>
          </a:solidFill>
        </p:grpSpPr>
        <p:sp>
          <p:nvSpPr>
            <p:cNvPr id="76" name="Forma libre: forma 75">
              <a:extLst>
                <a:ext uri="{FF2B5EF4-FFF2-40B4-BE49-F238E27FC236}">
                  <a16:creationId xmlns:a16="http://schemas.microsoft.com/office/drawing/2014/main" id="{8EF0E0D4-A7EC-5F88-0EE5-783DFB9D4BA0}"/>
                </a:ext>
              </a:extLst>
            </p:cNvPr>
            <p:cNvSpPr/>
            <p:nvPr/>
          </p:nvSpPr>
          <p:spPr>
            <a:xfrm>
              <a:off x="8145357" y="3830356"/>
              <a:ext cx="410411" cy="722741"/>
            </a:xfrm>
            <a:custGeom>
              <a:avLst/>
              <a:gdLst>
                <a:gd name="connsiteX0" fmla="*/ 144753 w 410411"/>
                <a:gd name="connsiteY0" fmla="*/ 291424 h 722741"/>
                <a:gd name="connsiteX1" fmla="*/ 79507 w 410411"/>
                <a:gd name="connsiteY1" fmla="*/ 256753 h 722741"/>
                <a:gd name="connsiteX2" fmla="*/ 41693 w 410411"/>
                <a:gd name="connsiteY2" fmla="*/ 188649 h 722741"/>
                <a:gd name="connsiteX3" fmla="*/ 1593 w 410411"/>
                <a:gd name="connsiteY3" fmla="*/ 47203 h 722741"/>
                <a:gd name="connsiteX4" fmla="*/ 25405 w 410411"/>
                <a:gd name="connsiteY4" fmla="*/ 1483 h 722741"/>
                <a:gd name="connsiteX5" fmla="*/ 70554 w 410411"/>
                <a:gd name="connsiteY5" fmla="*/ 29010 h 722741"/>
                <a:gd name="connsiteX6" fmla="*/ 96747 w 410411"/>
                <a:gd name="connsiteY6" fmla="*/ 127308 h 722741"/>
                <a:gd name="connsiteX7" fmla="*/ 179710 w 410411"/>
                <a:gd name="connsiteY7" fmla="*/ 201032 h 722741"/>
                <a:gd name="connsiteX8" fmla="*/ 285533 w 410411"/>
                <a:gd name="connsiteY8" fmla="*/ 205509 h 722741"/>
                <a:gd name="connsiteX9" fmla="*/ 364019 w 410411"/>
                <a:gd name="connsiteY9" fmla="*/ 246276 h 722741"/>
                <a:gd name="connsiteX10" fmla="*/ 369734 w 410411"/>
                <a:gd name="connsiteY10" fmla="*/ 255705 h 722741"/>
                <a:gd name="connsiteX11" fmla="*/ 408024 w 410411"/>
                <a:gd name="connsiteY11" fmla="*/ 365910 h 722741"/>
                <a:gd name="connsiteX12" fmla="*/ 409072 w 410411"/>
                <a:gd name="connsiteY12" fmla="*/ 398771 h 722741"/>
                <a:gd name="connsiteX13" fmla="*/ 363352 w 410411"/>
                <a:gd name="connsiteY13" fmla="*/ 428013 h 722741"/>
                <a:gd name="connsiteX14" fmla="*/ 262768 w 410411"/>
                <a:gd name="connsiteY14" fmla="*/ 402581 h 722741"/>
                <a:gd name="connsiteX15" fmla="*/ 232764 w 410411"/>
                <a:gd name="connsiteY15" fmla="*/ 357623 h 722741"/>
                <a:gd name="connsiteX16" fmla="*/ 281247 w 410411"/>
                <a:gd name="connsiteY16" fmla="*/ 330858 h 722741"/>
                <a:gd name="connsiteX17" fmla="*/ 348588 w 410411"/>
                <a:gd name="connsiteY17" fmla="*/ 347907 h 722741"/>
                <a:gd name="connsiteX18" fmla="*/ 360304 w 410411"/>
                <a:gd name="connsiteY18" fmla="*/ 343335 h 722741"/>
                <a:gd name="connsiteX19" fmla="*/ 351827 w 410411"/>
                <a:gd name="connsiteY19" fmla="*/ 334858 h 722741"/>
                <a:gd name="connsiteX20" fmla="*/ 336682 w 410411"/>
                <a:gd name="connsiteY20" fmla="*/ 330381 h 722741"/>
                <a:gd name="connsiteX21" fmla="*/ 336682 w 410411"/>
                <a:gd name="connsiteY21" fmla="*/ 293043 h 722741"/>
                <a:gd name="connsiteX22" fmla="*/ 329443 w 410411"/>
                <a:gd name="connsiteY22" fmla="*/ 281137 h 722741"/>
                <a:gd name="connsiteX23" fmla="*/ 322490 w 410411"/>
                <a:gd name="connsiteY23" fmla="*/ 293520 h 722741"/>
                <a:gd name="connsiteX24" fmla="*/ 322490 w 410411"/>
                <a:gd name="connsiteY24" fmla="*/ 326762 h 722741"/>
                <a:gd name="connsiteX25" fmla="*/ 280008 w 410411"/>
                <a:gd name="connsiteY25" fmla="*/ 316380 h 722741"/>
                <a:gd name="connsiteX26" fmla="*/ 220001 w 410411"/>
                <a:gd name="connsiteY26" fmla="*/ 351527 h 722741"/>
                <a:gd name="connsiteX27" fmla="*/ 252386 w 410411"/>
                <a:gd name="connsiteY27" fmla="*/ 413820 h 722741"/>
                <a:gd name="connsiteX28" fmla="*/ 314775 w 410411"/>
                <a:gd name="connsiteY28" fmla="*/ 430013 h 722741"/>
                <a:gd name="connsiteX29" fmla="*/ 325919 w 410411"/>
                <a:gd name="connsiteY29" fmla="*/ 441538 h 722741"/>
                <a:gd name="connsiteX30" fmla="*/ 364400 w 410411"/>
                <a:gd name="connsiteY30" fmla="*/ 670233 h 722741"/>
                <a:gd name="connsiteX31" fmla="*/ 333729 w 410411"/>
                <a:gd name="connsiteY31" fmla="*/ 721383 h 722741"/>
                <a:gd name="connsiteX32" fmla="*/ 284104 w 410411"/>
                <a:gd name="connsiteY32" fmla="*/ 684997 h 722741"/>
                <a:gd name="connsiteX33" fmla="*/ 247814 w 410411"/>
                <a:gd name="connsiteY33" fmla="*/ 474399 h 722741"/>
                <a:gd name="connsiteX34" fmla="*/ 240480 w 410411"/>
                <a:gd name="connsiteY34" fmla="*/ 464398 h 722741"/>
                <a:gd name="connsiteX35" fmla="*/ 233336 w 410411"/>
                <a:gd name="connsiteY35" fmla="*/ 474780 h 722741"/>
                <a:gd name="connsiteX36" fmla="*/ 196569 w 410411"/>
                <a:gd name="connsiteY36" fmla="*/ 688426 h 722741"/>
                <a:gd name="connsiteX37" fmla="*/ 151230 w 410411"/>
                <a:gd name="connsiteY37" fmla="*/ 722240 h 722741"/>
                <a:gd name="connsiteX38" fmla="*/ 116464 w 410411"/>
                <a:gd name="connsiteY38" fmla="*/ 672996 h 722741"/>
                <a:gd name="connsiteX39" fmla="*/ 157898 w 410411"/>
                <a:gd name="connsiteY39" fmla="*/ 428489 h 722741"/>
                <a:gd name="connsiteX40" fmla="*/ 158565 w 410411"/>
                <a:gd name="connsiteY40" fmla="*/ 417440 h 722741"/>
                <a:gd name="connsiteX41" fmla="*/ 158565 w 410411"/>
                <a:gd name="connsiteY41" fmla="*/ 273898 h 722741"/>
                <a:gd name="connsiteX42" fmla="*/ 158469 w 410411"/>
                <a:gd name="connsiteY42" fmla="*/ 268945 h 722741"/>
                <a:gd name="connsiteX43" fmla="*/ 151992 w 410411"/>
                <a:gd name="connsiteY43" fmla="*/ 260277 h 722741"/>
                <a:gd name="connsiteX44" fmla="*/ 144849 w 410411"/>
                <a:gd name="connsiteY44" fmla="*/ 269136 h 722741"/>
                <a:gd name="connsiteX45" fmla="*/ 144753 w 410411"/>
                <a:gd name="connsiteY45" fmla="*/ 291424 h 722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10411" h="722741">
                  <a:moveTo>
                    <a:pt x="144753" y="291424"/>
                  </a:moveTo>
                  <a:cubicBezTo>
                    <a:pt x="119607" y="284280"/>
                    <a:pt x="97414" y="274660"/>
                    <a:pt x="79507" y="256753"/>
                  </a:cubicBezTo>
                  <a:cubicBezTo>
                    <a:pt x="60362" y="237703"/>
                    <a:pt x="49122" y="214081"/>
                    <a:pt x="41693" y="188649"/>
                  </a:cubicBezTo>
                  <a:cubicBezTo>
                    <a:pt x="27977" y="141596"/>
                    <a:pt x="14737" y="94447"/>
                    <a:pt x="1593" y="47203"/>
                  </a:cubicBezTo>
                  <a:cubicBezTo>
                    <a:pt x="-4218" y="26343"/>
                    <a:pt x="6355" y="6817"/>
                    <a:pt x="25405" y="1483"/>
                  </a:cubicBezTo>
                  <a:cubicBezTo>
                    <a:pt x="45979" y="-4232"/>
                    <a:pt x="64553" y="6912"/>
                    <a:pt x="70554" y="29010"/>
                  </a:cubicBezTo>
                  <a:cubicBezTo>
                    <a:pt x="79507" y="61681"/>
                    <a:pt x="88461" y="94447"/>
                    <a:pt x="96747" y="127308"/>
                  </a:cubicBezTo>
                  <a:cubicBezTo>
                    <a:pt x="107701" y="170933"/>
                    <a:pt x="135990" y="196174"/>
                    <a:pt x="179710" y="201032"/>
                  </a:cubicBezTo>
                  <a:cubicBezTo>
                    <a:pt x="214667" y="204937"/>
                    <a:pt x="250195" y="204461"/>
                    <a:pt x="285533" y="205509"/>
                  </a:cubicBezTo>
                  <a:cubicBezTo>
                    <a:pt x="318394" y="206461"/>
                    <a:pt x="344493" y="219987"/>
                    <a:pt x="364019" y="246276"/>
                  </a:cubicBezTo>
                  <a:cubicBezTo>
                    <a:pt x="366210" y="249228"/>
                    <a:pt x="368496" y="252372"/>
                    <a:pt x="369734" y="255705"/>
                  </a:cubicBezTo>
                  <a:cubicBezTo>
                    <a:pt x="382783" y="292377"/>
                    <a:pt x="396309" y="328857"/>
                    <a:pt x="408024" y="365910"/>
                  </a:cubicBezTo>
                  <a:cubicBezTo>
                    <a:pt x="411263" y="376006"/>
                    <a:pt x="410787" y="388103"/>
                    <a:pt x="409072" y="398771"/>
                  </a:cubicBezTo>
                  <a:cubicBezTo>
                    <a:pt x="405453" y="421155"/>
                    <a:pt x="385355" y="433442"/>
                    <a:pt x="363352" y="428013"/>
                  </a:cubicBezTo>
                  <a:cubicBezTo>
                    <a:pt x="329729" y="419726"/>
                    <a:pt x="296201" y="411249"/>
                    <a:pt x="262768" y="402581"/>
                  </a:cubicBezTo>
                  <a:cubicBezTo>
                    <a:pt x="240099" y="396675"/>
                    <a:pt x="227621" y="377625"/>
                    <a:pt x="232764" y="357623"/>
                  </a:cubicBezTo>
                  <a:cubicBezTo>
                    <a:pt x="238479" y="335525"/>
                    <a:pt x="257434" y="324952"/>
                    <a:pt x="281247" y="330858"/>
                  </a:cubicBezTo>
                  <a:cubicBezTo>
                    <a:pt x="303726" y="336477"/>
                    <a:pt x="326205" y="341907"/>
                    <a:pt x="348588" y="347907"/>
                  </a:cubicBezTo>
                  <a:cubicBezTo>
                    <a:pt x="354208" y="349431"/>
                    <a:pt x="359542" y="349812"/>
                    <a:pt x="360304" y="343335"/>
                  </a:cubicBezTo>
                  <a:cubicBezTo>
                    <a:pt x="360590" y="340764"/>
                    <a:pt x="355351" y="336668"/>
                    <a:pt x="351827" y="334858"/>
                  </a:cubicBezTo>
                  <a:cubicBezTo>
                    <a:pt x="347445" y="332572"/>
                    <a:pt x="342207" y="331905"/>
                    <a:pt x="336682" y="330381"/>
                  </a:cubicBezTo>
                  <a:cubicBezTo>
                    <a:pt x="336682" y="317904"/>
                    <a:pt x="336587" y="305521"/>
                    <a:pt x="336682" y="293043"/>
                  </a:cubicBezTo>
                  <a:cubicBezTo>
                    <a:pt x="336682" y="287424"/>
                    <a:pt x="336873" y="280947"/>
                    <a:pt x="329443" y="281137"/>
                  </a:cubicBezTo>
                  <a:cubicBezTo>
                    <a:pt x="322204" y="281328"/>
                    <a:pt x="322395" y="287900"/>
                    <a:pt x="322490" y="293520"/>
                  </a:cubicBezTo>
                  <a:cubicBezTo>
                    <a:pt x="322490" y="304283"/>
                    <a:pt x="322490" y="315046"/>
                    <a:pt x="322490" y="326762"/>
                  </a:cubicBezTo>
                  <a:cubicBezTo>
                    <a:pt x="307726" y="323142"/>
                    <a:pt x="293915" y="319523"/>
                    <a:pt x="280008" y="316380"/>
                  </a:cubicBezTo>
                  <a:cubicBezTo>
                    <a:pt x="253815" y="310474"/>
                    <a:pt x="227621" y="325905"/>
                    <a:pt x="220001" y="351527"/>
                  </a:cubicBezTo>
                  <a:cubicBezTo>
                    <a:pt x="212286" y="377530"/>
                    <a:pt x="226383" y="405724"/>
                    <a:pt x="252386" y="413820"/>
                  </a:cubicBezTo>
                  <a:cubicBezTo>
                    <a:pt x="272865" y="420202"/>
                    <a:pt x="293820" y="425155"/>
                    <a:pt x="314775" y="430013"/>
                  </a:cubicBezTo>
                  <a:cubicBezTo>
                    <a:pt x="321728" y="431632"/>
                    <a:pt x="324776" y="434680"/>
                    <a:pt x="325919" y="441538"/>
                  </a:cubicBezTo>
                  <a:cubicBezTo>
                    <a:pt x="338587" y="517738"/>
                    <a:pt x="351541" y="593938"/>
                    <a:pt x="364400" y="670233"/>
                  </a:cubicBezTo>
                  <a:cubicBezTo>
                    <a:pt x="368781" y="696141"/>
                    <a:pt x="356304" y="716620"/>
                    <a:pt x="333729" y="721383"/>
                  </a:cubicBezTo>
                  <a:cubicBezTo>
                    <a:pt x="309155" y="726526"/>
                    <a:pt x="288486" y="711000"/>
                    <a:pt x="284104" y="684997"/>
                  </a:cubicBezTo>
                  <a:cubicBezTo>
                    <a:pt x="272293" y="614703"/>
                    <a:pt x="260196" y="544503"/>
                    <a:pt x="247814" y="474399"/>
                  </a:cubicBezTo>
                  <a:cubicBezTo>
                    <a:pt x="247147" y="470780"/>
                    <a:pt x="243051" y="467732"/>
                    <a:pt x="240480" y="464398"/>
                  </a:cubicBezTo>
                  <a:cubicBezTo>
                    <a:pt x="238003" y="467827"/>
                    <a:pt x="234003" y="471066"/>
                    <a:pt x="233336" y="474780"/>
                  </a:cubicBezTo>
                  <a:cubicBezTo>
                    <a:pt x="220858" y="545932"/>
                    <a:pt x="208857" y="617179"/>
                    <a:pt x="196569" y="688426"/>
                  </a:cubicBezTo>
                  <a:cubicBezTo>
                    <a:pt x="192855" y="710334"/>
                    <a:pt x="171995" y="725764"/>
                    <a:pt x="151230" y="722240"/>
                  </a:cubicBezTo>
                  <a:cubicBezTo>
                    <a:pt x="126656" y="718144"/>
                    <a:pt x="112273" y="698046"/>
                    <a:pt x="116464" y="672996"/>
                  </a:cubicBezTo>
                  <a:cubicBezTo>
                    <a:pt x="130180" y="591462"/>
                    <a:pt x="144087" y="509928"/>
                    <a:pt x="157898" y="428489"/>
                  </a:cubicBezTo>
                  <a:cubicBezTo>
                    <a:pt x="158469" y="424869"/>
                    <a:pt x="158565" y="421155"/>
                    <a:pt x="158565" y="417440"/>
                  </a:cubicBezTo>
                  <a:cubicBezTo>
                    <a:pt x="158565" y="369624"/>
                    <a:pt x="158565" y="321714"/>
                    <a:pt x="158565" y="273898"/>
                  </a:cubicBezTo>
                  <a:cubicBezTo>
                    <a:pt x="158565" y="272184"/>
                    <a:pt x="159136" y="270183"/>
                    <a:pt x="158469" y="268945"/>
                  </a:cubicBezTo>
                  <a:cubicBezTo>
                    <a:pt x="156660" y="265897"/>
                    <a:pt x="154183" y="263135"/>
                    <a:pt x="151992" y="260277"/>
                  </a:cubicBezTo>
                  <a:cubicBezTo>
                    <a:pt x="149516" y="263230"/>
                    <a:pt x="145325" y="265897"/>
                    <a:pt x="144849" y="269136"/>
                  </a:cubicBezTo>
                  <a:cubicBezTo>
                    <a:pt x="143896" y="275803"/>
                    <a:pt x="144753" y="282947"/>
                    <a:pt x="144753" y="291424"/>
                  </a:cubicBezTo>
                  <a:close/>
                </a:path>
              </a:pathLst>
            </a:custGeom>
            <a:grpFill/>
            <a:ln w="9525" cap="flat">
              <a:noFill/>
              <a:prstDash val="solid"/>
              <a:miter/>
            </a:ln>
          </p:spPr>
          <p:txBody>
            <a:bodyPr rtlCol="0" anchor="ctr"/>
            <a:lstStyle/>
            <a:p>
              <a:endParaRPr lang="es-PE"/>
            </a:p>
          </p:txBody>
        </p:sp>
        <p:sp>
          <p:nvSpPr>
            <p:cNvPr id="77" name="Forma libre: forma 76">
              <a:extLst>
                <a:ext uri="{FF2B5EF4-FFF2-40B4-BE49-F238E27FC236}">
                  <a16:creationId xmlns:a16="http://schemas.microsoft.com/office/drawing/2014/main" id="{BAEC39A3-B0AF-193D-FC14-C888824D6963}"/>
                </a:ext>
              </a:extLst>
            </p:cNvPr>
            <p:cNvSpPr/>
            <p:nvPr/>
          </p:nvSpPr>
          <p:spPr>
            <a:xfrm>
              <a:off x="8309922" y="3868700"/>
              <a:ext cx="152883" cy="153162"/>
            </a:xfrm>
            <a:custGeom>
              <a:avLst/>
              <a:gdLst>
                <a:gd name="connsiteX0" fmla="*/ 76010 w 152883"/>
                <a:gd name="connsiteY0" fmla="*/ 153163 h 153162"/>
                <a:gd name="connsiteX1" fmla="*/ 0 w 152883"/>
                <a:gd name="connsiteY1" fmla="*/ 76868 h 153162"/>
                <a:gd name="connsiteX2" fmla="*/ 75914 w 152883"/>
                <a:gd name="connsiteY2" fmla="*/ 1 h 153162"/>
                <a:gd name="connsiteX3" fmla="*/ 152876 w 152883"/>
                <a:gd name="connsiteY3" fmla="*/ 77249 h 153162"/>
                <a:gd name="connsiteX4" fmla="*/ 76010 w 152883"/>
                <a:gd name="connsiteY4" fmla="*/ 153163 h 153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883" h="153162">
                  <a:moveTo>
                    <a:pt x="76010" y="153163"/>
                  </a:moveTo>
                  <a:cubicBezTo>
                    <a:pt x="33338" y="153068"/>
                    <a:pt x="95" y="119635"/>
                    <a:pt x="0" y="76868"/>
                  </a:cubicBezTo>
                  <a:cubicBezTo>
                    <a:pt x="-95" y="34577"/>
                    <a:pt x="33909" y="287"/>
                    <a:pt x="75914" y="1"/>
                  </a:cubicBezTo>
                  <a:cubicBezTo>
                    <a:pt x="118015" y="-190"/>
                    <a:pt x="153448" y="35339"/>
                    <a:pt x="152876" y="77249"/>
                  </a:cubicBezTo>
                  <a:cubicBezTo>
                    <a:pt x="152305" y="119825"/>
                    <a:pt x="118396" y="153258"/>
                    <a:pt x="76010" y="153163"/>
                  </a:cubicBezTo>
                  <a:close/>
                </a:path>
              </a:pathLst>
            </a:custGeom>
            <a:grpFill/>
            <a:ln w="9525" cap="flat">
              <a:noFill/>
              <a:prstDash val="solid"/>
              <a:miter/>
            </a:ln>
          </p:spPr>
          <p:txBody>
            <a:bodyPr rtlCol="0" anchor="ctr"/>
            <a:lstStyle/>
            <a:p>
              <a:endParaRPr lang="es-PE"/>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5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9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9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6" grpId="0" build="p"/>
      <p:bldP spid="497" grpId="0"/>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54F4A87-8AD3-1326-C96A-374D37970195}"/>
              </a:ext>
            </a:extLst>
          </p:cNvPr>
          <p:cNvSpPr txBox="1"/>
          <p:nvPr/>
        </p:nvSpPr>
        <p:spPr>
          <a:xfrm>
            <a:off x="1" y="190641"/>
            <a:ext cx="9282545" cy="307777"/>
          </a:xfrm>
          <a:prstGeom prst="rect">
            <a:avLst/>
          </a:prstGeom>
          <a:solidFill>
            <a:srgbClr val="B62116"/>
          </a:solidFill>
        </p:spPr>
        <p:txBody>
          <a:bodyPr wrap="square">
            <a:spAutoFit/>
          </a:bodyPr>
          <a:lstStyle/>
          <a:p>
            <a:r>
              <a:rPr lang="es-ES" cap="all" dirty="0">
                <a:solidFill>
                  <a:schemeClr val="bg1"/>
                </a:solidFill>
              </a:rPr>
              <a:t>2. Sujetos responsables de la animación Vocacional</a:t>
            </a:r>
          </a:p>
        </p:txBody>
      </p:sp>
      <p:sp>
        <p:nvSpPr>
          <p:cNvPr id="6" name="CuadroTexto 5">
            <a:extLst>
              <a:ext uri="{FF2B5EF4-FFF2-40B4-BE49-F238E27FC236}">
                <a16:creationId xmlns:a16="http://schemas.microsoft.com/office/drawing/2014/main" id="{94CA1AA0-23CD-4A15-6D74-EF6C23BD4980}"/>
              </a:ext>
            </a:extLst>
          </p:cNvPr>
          <p:cNvSpPr txBox="1"/>
          <p:nvPr/>
        </p:nvSpPr>
        <p:spPr>
          <a:xfrm>
            <a:off x="1039090" y="1403328"/>
            <a:ext cx="7204364" cy="3323987"/>
          </a:xfrm>
          <a:prstGeom prst="rect">
            <a:avLst/>
          </a:prstGeom>
          <a:noFill/>
        </p:spPr>
        <p:txBody>
          <a:bodyPr wrap="square">
            <a:spAutoFit/>
          </a:bodyPr>
          <a:lstStyle/>
          <a:p>
            <a:r>
              <a:rPr lang="es-ES" b="1" dirty="0">
                <a:solidFill>
                  <a:srgbClr val="C00000"/>
                </a:solidFill>
              </a:rPr>
              <a:t>El Director de la Obra</a:t>
            </a:r>
          </a:p>
          <a:p>
            <a:endParaRPr lang="es-ES" b="1" dirty="0">
              <a:solidFill>
                <a:srgbClr val="C00000"/>
              </a:solidFill>
            </a:endParaRPr>
          </a:p>
          <a:p>
            <a:r>
              <a:rPr lang="es-ES" dirty="0"/>
              <a:t>Cómo primer responsable de la animación de la comunidad salesiana y/o de la CEP vela por el desarrollo de la dimensión vocacional dentro de la elaboración y realización del Proyecto Educativo Pastoral Salesiano (PEPS) a fin de lograr una cultura vocacional en toda la CEP. </a:t>
            </a:r>
          </a:p>
          <a:p>
            <a:endParaRPr lang="es-ES" dirty="0"/>
          </a:p>
          <a:p>
            <a:r>
              <a:rPr lang="es-ES" b="1" dirty="0">
                <a:solidFill>
                  <a:srgbClr val="C00000"/>
                </a:solidFill>
              </a:rPr>
              <a:t>La Comunidad Salesiana </a:t>
            </a:r>
          </a:p>
          <a:p>
            <a:endParaRPr lang="es-ES" b="1" dirty="0">
              <a:solidFill>
                <a:srgbClr val="C00000"/>
              </a:solidFill>
            </a:endParaRPr>
          </a:p>
          <a:p>
            <a:r>
              <a:rPr lang="es-ES" dirty="0"/>
              <a:t>La comunidad salesiana revisa anualmente la dimensión vocacional en su labor pastoral y señala algunas líneas de acción y actividades que crean convenientes deban incluirse en el Plan Local de Animación y Acompañamiento Vocacional (PLAAV).</a:t>
            </a:r>
          </a:p>
          <a:p>
            <a:r>
              <a:rPr lang="es-ES" dirty="0"/>
              <a:t>Además, realiza determinadas acciones, de acuerdo al PLAAV, de acompañamiento comunitario a los jóvenes que manifiestan una inquietud vocacional específica a la vida consagrada.</a:t>
            </a:r>
          </a:p>
        </p:txBody>
      </p:sp>
      <p:sp>
        <p:nvSpPr>
          <p:cNvPr id="8" name="CuadroTexto 7">
            <a:extLst>
              <a:ext uri="{FF2B5EF4-FFF2-40B4-BE49-F238E27FC236}">
                <a16:creationId xmlns:a16="http://schemas.microsoft.com/office/drawing/2014/main" id="{D03A25F1-0D65-CD23-9B3B-4C645E9A74DA}"/>
              </a:ext>
            </a:extLst>
          </p:cNvPr>
          <p:cNvSpPr txBox="1"/>
          <p:nvPr/>
        </p:nvSpPr>
        <p:spPr>
          <a:xfrm>
            <a:off x="365413" y="694703"/>
            <a:ext cx="1567296" cy="369332"/>
          </a:xfrm>
          <a:prstGeom prst="rect">
            <a:avLst/>
          </a:prstGeom>
          <a:noFill/>
        </p:spPr>
        <p:txBody>
          <a:bodyPr wrap="square">
            <a:spAutoFit/>
          </a:bodyPr>
          <a:lstStyle/>
          <a:p>
            <a:r>
              <a:rPr lang="en" sz="1800" b="1" dirty="0">
                <a:solidFill>
                  <a:srgbClr val="C00000"/>
                </a:solidFill>
                <a:latin typeface="Gloria Hallelujah" panose="020B0604020202020204" charset="0"/>
              </a:rPr>
              <a:t>A nivel local</a:t>
            </a:r>
            <a:endParaRPr lang="es-PE" sz="1800" b="1" dirty="0">
              <a:latin typeface="Gloria Hallelujah" panose="020B0604020202020204" charset="0"/>
            </a:endParaRPr>
          </a:p>
        </p:txBody>
      </p:sp>
    </p:spTree>
    <p:extLst>
      <p:ext uri="{BB962C8B-B14F-4D97-AF65-F5344CB8AC3E}">
        <p14:creationId xmlns:p14="http://schemas.microsoft.com/office/powerpoint/2010/main" val="3214895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9E7E970-485A-565B-03EC-48F7A90CD8DA}"/>
              </a:ext>
            </a:extLst>
          </p:cNvPr>
          <p:cNvSpPr txBox="1"/>
          <p:nvPr/>
        </p:nvSpPr>
        <p:spPr>
          <a:xfrm>
            <a:off x="1" y="190641"/>
            <a:ext cx="9282545" cy="307777"/>
          </a:xfrm>
          <a:prstGeom prst="rect">
            <a:avLst/>
          </a:prstGeom>
          <a:solidFill>
            <a:srgbClr val="B62116"/>
          </a:solidFill>
        </p:spPr>
        <p:txBody>
          <a:bodyPr wrap="square">
            <a:spAutoFit/>
          </a:bodyPr>
          <a:lstStyle/>
          <a:p>
            <a:r>
              <a:rPr lang="es-ES" cap="all" dirty="0">
                <a:solidFill>
                  <a:schemeClr val="bg1"/>
                </a:solidFill>
              </a:rPr>
              <a:t>2. Sujetos responsables de la animación Vocacional</a:t>
            </a:r>
          </a:p>
        </p:txBody>
      </p:sp>
      <p:sp>
        <p:nvSpPr>
          <p:cNvPr id="5" name="CuadroTexto 4">
            <a:extLst>
              <a:ext uri="{FF2B5EF4-FFF2-40B4-BE49-F238E27FC236}">
                <a16:creationId xmlns:a16="http://schemas.microsoft.com/office/drawing/2014/main" id="{B8668200-9E2D-1883-5047-3A47B18CB274}"/>
              </a:ext>
            </a:extLst>
          </p:cNvPr>
          <p:cNvSpPr txBox="1"/>
          <p:nvPr/>
        </p:nvSpPr>
        <p:spPr>
          <a:xfrm>
            <a:off x="365413" y="694703"/>
            <a:ext cx="1567296" cy="369332"/>
          </a:xfrm>
          <a:prstGeom prst="rect">
            <a:avLst/>
          </a:prstGeom>
          <a:noFill/>
        </p:spPr>
        <p:txBody>
          <a:bodyPr wrap="square">
            <a:spAutoFit/>
          </a:bodyPr>
          <a:lstStyle/>
          <a:p>
            <a:r>
              <a:rPr lang="en" sz="1800" b="1" dirty="0">
                <a:solidFill>
                  <a:srgbClr val="C00000"/>
                </a:solidFill>
                <a:latin typeface="Gloria Hallelujah" panose="020B0604020202020204" charset="0"/>
              </a:rPr>
              <a:t>A nivel local</a:t>
            </a:r>
            <a:endParaRPr lang="es-PE" sz="1800" b="1" dirty="0">
              <a:latin typeface="Gloria Hallelujah" panose="020B0604020202020204" charset="0"/>
            </a:endParaRPr>
          </a:p>
        </p:txBody>
      </p:sp>
      <p:sp>
        <p:nvSpPr>
          <p:cNvPr id="7" name="CuadroTexto 6">
            <a:extLst>
              <a:ext uri="{FF2B5EF4-FFF2-40B4-BE49-F238E27FC236}">
                <a16:creationId xmlns:a16="http://schemas.microsoft.com/office/drawing/2014/main" id="{1423AC52-2D11-0E2B-380B-9E4A0CE64131}"/>
              </a:ext>
            </a:extLst>
          </p:cNvPr>
          <p:cNvSpPr txBox="1"/>
          <p:nvPr/>
        </p:nvSpPr>
        <p:spPr>
          <a:xfrm>
            <a:off x="658091" y="1126932"/>
            <a:ext cx="6298621" cy="3539430"/>
          </a:xfrm>
          <a:prstGeom prst="rect">
            <a:avLst/>
          </a:prstGeom>
          <a:noFill/>
        </p:spPr>
        <p:txBody>
          <a:bodyPr wrap="square">
            <a:spAutoFit/>
          </a:bodyPr>
          <a:lstStyle/>
          <a:p>
            <a:r>
              <a:rPr lang="es-ES" b="1" dirty="0">
                <a:solidFill>
                  <a:srgbClr val="C00000"/>
                </a:solidFill>
              </a:rPr>
              <a:t>El Coordinador Pastoral de la Obra </a:t>
            </a:r>
          </a:p>
          <a:p>
            <a:endParaRPr lang="es-ES" b="1" dirty="0">
              <a:solidFill>
                <a:srgbClr val="C00000"/>
              </a:solidFill>
            </a:endParaRPr>
          </a:p>
          <a:p>
            <a:r>
              <a:rPr lang="es-ES" dirty="0">
                <a:solidFill>
                  <a:srgbClr val="E65426"/>
                </a:solidFill>
              </a:rPr>
              <a:t>Ordinariamente es el coordinador vocacional de la obra</a:t>
            </a:r>
            <a:r>
              <a:rPr lang="es-ES" dirty="0"/>
              <a:t>. Juntamente con su equipo, además de los roles y funciones ya asignados, debe cuidar la cultura vocacional en toda la obra, cuidando la implementación y articulación de la propuesta del PLAAV en cada uno de los ambientes pastorales.</a:t>
            </a:r>
          </a:p>
          <a:p>
            <a:endParaRPr lang="es-ES" dirty="0"/>
          </a:p>
          <a:p>
            <a:r>
              <a:rPr lang="es-ES" b="1" dirty="0">
                <a:solidFill>
                  <a:srgbClr val="C00000"/>
                </a:solidFill>
              </a:rPr>
              <a:t>El consejo de la CEP </a:t>
            </a:r>
          </a:p>
          <a:p>
            <a:endParaRPr lang="es-ES" b="1" dirty="0">
              <a:solidFill>
                <a:srgbClr val="C00000"/>
              </a:solidFill>
            </a:endParaRPr>
          </a:p>
          <a:p>
            <a:r>
              <a:rPr lang="es-ES" dirty="0"/>
              <a:t>Elabora el PLAAV, en conexión con el PEPS, y los itinerarios formativos implementados en la obra. </a:t>
            </a:r>
          </a:p>
          <a:p>
            <a:endParaRPr lang="es-ES" b="1" dirty="0"/>
          </a:p>
          <a:p>
            <a:r>
              <a:rPr lang="es-ES" b="1" dirty="0">
                <a:solidFill>
                  <a:srgbClr val="C00000"/>
                </a:solidFill>
              </a:rPr>
              <a:t>Los responsables de cada ambiente pastoral</a:t>
            </a:r>
            <a:r>
              <a:rPr lang="es-ES" dirty="0"/>
              <a:t>: Coordinador de oratorio, Director de colegio o CETPRO, Responsables de Casa Don Bosco y Párroco Garantizan la realización del PLAAV en sus respectivos de sus ambientes pastorales.</a:t>
            </a:r>
          </a:p>
        </p:txBody>
      </p:sp>
    </p:spTree>
    <p:extLst>
      <p:ext uri="{BB962C8B-B14F-4D97-AF65-F5344CB8AC3E}">
        <p14:creationId xmlns:p14="http://schemas.microsoft.com/office/powerpoint/2010/main" val="3187895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D02BBB64-7588-90E1-B352-7CF5C14FD512}"/>
              </a:ext>
            </a:extLst>
          </p:cNvPr>
          <p:cNvSpPr txBox="1"/>
          <p:nvPr/>
        </p:nvSpPr>
        <p:spPr>
          <a:xfrm>
            <a:off x="1" y="190641"/>
            <a:ext cx="9282545" cy="307777"/>
          </a:xfrm>
          <a:prstGeom prst="rect">
            <a:avLst/>
          </a:prstGeom>
          <a:solidFill>
            <a:srgbClr val="B62116"/>
          </a:solidFill>
        </p:spPr>
        <p:txBody>
          <a:bodyPr wrap="square">
            <a:spAutoFit/>
          </a:bodyPr>
          <a:lstStyle/>
          <a:p>
            <a:r>
              <a:rPr lang="es-ES" cap="all" dirty="0">
                <a:solidFill>
                  <a:schemeClr val="bg1"/>
                </a:solidFill>
              </a:rPr>
              <a:t>3. Opciones fundamentales</a:t>
            </a:r>
          </a:p>
        </p:txBody>
      </p:sp>
      <p:sp>
        <p:nvSpPr>
          <p:cNvPr id="8" name="CuadroTexto 7">
            <a:extLst>
              <a:ext uri="{FF2B5EF4-FFF2-40B4-BE49-F238E27FC236}">
                <a16:creationId xmlns:a16="http://schemas.microsoft.com/office/drawing/2014/main" id="{9CDBEE8A-2918-735D-6A7B-9525F3A708AA}"/>
              </a:ext>
            </a:extLst>
          </p:cNvPr>
          <p:cNvSpPr txBox="1"/>
          <p:nvPr/>
        </p:nvSpPr>
        <p:spPr>
          <a:xfrm>
            <a:off x="1420091" y="1126932"/>
            <a:ext cx="6553200" cy="3539430"/>
          </a:xfrm>
          <a:prstGeom prst="rect">
            <a:avLst/>
          </a:prstGeom>
          <a:noFill/>
        </p:spPr>
        <p:txBody>
          <a:bodyPr wrap="square">
            <a:spAutoFit/>
          </a:bodyPr>
          <a:lstStyle/>
          <a:p>
            <a:r>
              <a:rPr lang="es-ES" b="1" dirty="0">
                <a:solidFill>
                  <a:srgbClr val="B62116"/>
                </a:solidFill>
              </a:rPr>
              <a:t>a. Generar Cultura Vocacional en cada una de nuestras obras</a:t>
            </a:r>
          </a:p>
          <a:p>
            <a:r>
              <a:rPr lang="es-ES" b="1" dirty="0">
                <a:solidFill>
                  <a:srgbClr val="B62116"/>
                </a:solidFill>
              </a:rPr>
              <a:t> </a:t>
            </a:r>
          </a:p>
          <a:p>
            <a:pPr algn="just"/>
            <a:r>
              <a:rPr lang="es-ES" b="1" cap="all" dirty="0">
                <a:solidFill>
                  <a:srgbClr val="C00000"/>
                </a:solidFill>
              </a:rPr>
              <a:t>Toda pastoral </a:t>
            </a:r>
            <a:r>
              <a:rPr lang="es-ES" dirty="0">
                <a:solidFill>
                  <a:srgbClr val="B62116"/>
                </a:solidFill>
              </a:rPr>
              <a:t>juvenil es vocacional</a:t>
            </a:r>
            <a:r>
              <a:rPr lang="es-ES" dirty="0"/>
              <a:t>. Esta premisa nos exige por un lado abandonar la idea que la </a:t>
            </a:r>
            <a:r>
              <a:rPr lang="es-ES" dirty="0">
                <a:solidFill>
                  <a:srgbClr val="E65426"/>
                </a:solidFill>
              </a:rPr>
              <a:t>animación vocacional se dedica exclusivamente a buscar candidatos a la vida religiosa o sacerdotal. </a:t>
            </a:r>
            <a:r>
              <a:rPr lang="es-ES" dirty="0"/>
              <a:t>Por otro lado, tenemos la necesidad de que todos los integrantes de la CEP (no solo la comunidad religiosa) </a:t>
            </a:r>
            <a:r>
              <a:rPr lang="es-ES" dirty="0">
                <a:solidFill>
                  <a:srgbClr val="C00000"/>
                </a:solidFill>
              </a:rPr>
              <a:t>cultiven un ambiente que </a:t>
            </a:r>
            <a:r>
              <a:rPr lang="es-ES" b="1" dirty="0">
                <a:solidFill>
                  <a:srgbClr val="C00000"/>
                </a:solidFill>
              </a:rPr>
              <a:t>promueva la concepción de la vida como vocación</a:t>
            </a:r>
            <a:r>
              <a:rPr lang="es-ES" dirty="0"/>
              <a:t>, a esto le llamamos cultura vocacional.</a:t>
            </a:r>
          </a:p>
          <a:p>
            <a:endParaRPr lang="es-ES" dirty="0"/>
          </a:p>
          <a:p>
            <a:r>
              <a:rPr lang="es-ES" dirty="0"/>
              <a:t> Componentes específicos de la cultura vocacional: </a:t>
            </a:r>
          </a:p>
          <a:p>
            <a:endParaRPr lang="es-ES" dirty="0"/>
          </a:p>
          <a:p>
            <a:pPr marL="342900" indent="-342900">
              <a:buFont typeface="+mj-lt"/>
              <a:buAutoNum type="arabicPeriod"/>
            </a:pPr>
            <a:r>
              <a:rPr lang="es-ES" dirty="0"/>
              <a:t>El conocimiento y aprecio de la llamada personal de Dios (a la vida, al seguimiento y a una misión concreta). </a:t>
            </a:r>
          </a:p>
          <a:p>
            <a:pPr marL="342900" indent="-342900">
              <a:buFont typeface="+mj-lt"/>
              <a:buAutoNum type="arabicPeriod"/>
            </a:pPr>
            <a:r>
              <a:rPr lang="es-ES" dirty="0"/>
              <a:t>Los caminos de la vida cristiana (laical o consagrada).</a:t>
            </a:r>
          </a:p>
          <a:p>
            <a:pPr marL="342900" indent="-342900">
              <a:buFont typeface="+mj-lt"/>
              <a:buAutoNum type="arabicPeriod"/>
            </a:pPr>
            <a:r>
              <a:rPr lang="es-ES" dirty="0"/>
              <a:t>El discernimiento como actitud de la vida y medio de elección. </a:t>
            </a:r>
          </a:p>
          <a:p>
            <a:pPr marL="342900" indent="-342900">
              <a:buFont typeface="+mj-lt"/>
              <a:buAutoNum type="arabicPeriod"/>
            </a:pPr>
            <a:r>
              <a:rPr lang="es-ES" dirty="0"/>
              <a:t>Los aspectos relevantes del propio carisma salesiano.</a:t>
            </a:r>
          </a:p>
        </p:txBody>
      </p:sp>
      <p:sp>
        <p:nvSpPr>
          <p:cNvPr id="10" name="CuadroTexto 9">
            <a:extLst>
              <a:ext uri="{FF2B5EF4-FFF2-40B4-BE49-F238E27FC236}">
                <a16:creationId xmlns:a16="http://schemas.microsoft.com/office/drawing/2014/main" id="{E856D221-D1A9-9D58-01DB-E54C55D9813C}"/>
              </a:ext>
            </a:extLst>
          </p:cNvPr>
          <p:cNvSpPr txBox="1"/>
          <p:nvPr/>
        </p:nvSpPr>
        <p:spPr>
          <a:xfrm>
            <a:off x="566304" y="692581"/>
            <a:ext cx="4651662" cy="338554"/>
          </a:xfrm>
          <a:prstGeom prst="rect">
            <a:avLst/>
          </a:prstGeom>
          <a:noFill/>
        </p:spPr>
        <p:txBody>
          <a:bodyPr wrap="square">
            <a:spAutoFit/>
          </a:bodyPr>
          <a:lstStyle/>
          <a:p>
            <a:r>
              <a:rPr lang="es-PE" sz="1600" b="1" dirty="0">
                <a:solidFill>
                  <a:srgbClr val="B62116"/>
                </a:solidFill>
                <a:latin typeface="Gloria Hallelujah" panose="020B0604020202020204" charset="0"/>
              </a:rPr>
              <a:t>Opciones del PIAAV</a:t>
            </a:r>
          </a:p>
        </p:txBody>
      </p:sp>
    </p:spTree>
    <p:extLst>
      <p:ext uri="{BB962C8B-B14F-4D97-AF65-F5344CB8AC3E}">
        <p14:creationId xmlns:p14="http://schemas.microsoft.com/office/powerpoint/2010/main" val="3003343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D02BBB64-7588-90E1-B352-7CF5C14FD512}"/>
              </a:ext>
            </a:extLst>
          </p:cNvPr>
          <p:cNvSpPr txBox="1"/>
          <p:nvPr/>
        </p:nvSpPr>
        <p:spPr>
          <a:xfrm>
            <a:off x="1" y="190641"/>
            <a:ext cx="9282545" cy="307777"/>
          </a:xfrm>
          <a:prstGeom prst="rect">
            <a:avLst/>
          </a:prstGeom>
          <a:solidFill>
            <a:srgbClr val="B62116"/>
          </a:solidFill>
        </p:spPr>
        <p:txBody>
          <a:bodyPr wrap="square">
            <a:spAutoFit/>
          </a:bodyPr>
          <a:lstStyle/>
          <a:p>
            <a:r>
              <a:rPr lang="es-ES" cap="all" dirty="0">
                <a:solidFill>
                  <a:schemeClr val="bg1"/>
                </a:solidFill>
              </a:rPr>
              <a:t>3. Opciones fundamentales</a:t>
            </a:r>
          </a:p>
        </p:txBody>
      </p:sp>
      <p:sp>
        <p:nvSpPr>
          <p:cNvPr id="8" name="CuadroTexto 7">
            <a:extLst>
              <a:ext uri="{FF2B5EF4-FFF2-40B4-BE49-F238E27FC236}">
                <a16:creationId xmlns:a16="http://schemas.microsoft.com/office/drawing/2014/main" id="{9CDBEE8A-2918-735D-6A7B-9525F3A708AA}"/>
              </a:ext>
            </a:extLst>
          </p:cNvPr>
          <p:cNvSpPr txBox="1"/>
          <p:nvPr/>
        </p:nvSpPr>
        <p:spPr>
          <a:xfrm>
            <a:off x="1032164" y="1340643"/>
            <a:ext cx="7342909" cy="3108543"/>
          </a:xfrm>
          <a:prstGeom prst="rect">
            <a:avLst/>
          </a:prstGeom>
          <a:noFill/>
        </p:spPr>
        <p:txBody>
          <a:bodyPr wrap="square">
            <a:spAutoFit/>
          </a:bodyPr>
          <a:lstStyle/>
          <a:p>
            <a:r>
              <a:rPr lang="es-ES" b="1" dirty="0">
                <a:solidFill>
                  <a:srgbClr val="C00000"/>
                </a:solidFill>
              </a:rPr>
              <a:t>b) Centralidad del Encuentro con Cristo </a:t>
            </a:r>
          </a:p>
          <a:p>
            <a:endParaRPr lang="es-ES" b="1" dirty="0">
              <a:solidFill>
                <a:srgbClr val="C00000"/>
              </a:solidFill>
            </a:endParaRPr>
          </a:p>
          <a:p>
            <a:r>
              <a:rPr lang="es-ES" dirty="0"/>
              <a:t>Del primer componente específico de la cultura vocacional se desprende la </a:t>
            </a:r>
            <a:r>
              <a:rPr lang="es-ES" dirty="0">
                <a:solidFill>
                  <a:srgbClr val="E65426"/>
                </a:solidFill>
              </a:rPr>
              <a:t>necesidad de que el joven tenga clara conciencia de su vocación a ser discípulo de Jesús </a:t>
            </a:r>
            <a:r>
              <a:rPr lang="es-ES" dirty="0"/>
              <a:t>como premisa para iniciar un proceso vocacional; es decir, primero el </a:t>
            </a:r>
            <a:r>
              <a:rPr lang="es-ES" u="sng" dirty="0">
                <a:solidFill>
                  <a:srgbClr val="E65426"/>
                </a:solidFill>
              </a:rPr>
              <a:t>joven debe tener conciencia de que Jesús lo llama a ser su discípulo </a:t>
            </a:r>
            <a:r>
              <a:rPr lang="es-ES" dirty="0"/>
              <a:t>para luego </a:t>
            </a:r>
            <a:r>
              <a:rPr lang="es-ES" u="sng" dirty="0">
                <a:solidFill>
                  <a:srgbClr val="E65426"/>
                </a:solidFill>
              </a:rPr>
              <a:t>preguntarse a qué modo de discipulado lo llama Jesús</a:t>
            </a:r>
            <a:r>
              <a:rPr lang="es-ES" dirty="0"/>
              <a:t>. </a:t>
            </a:r>
          </a:p>
          <a:p>
            <a:r>
              <a:rPr lang="es-ES" dirty="0">
                <a:solidFill>
                  <a:srgbClr val="E65426"/>
                </a:solidFill>
              </a:rPr>
              <a:t>Toda propuesta vocacional gira en torno al </a:t>
            </a:r>
            <a:r>
              <a:rPr lang="es-ES" b="1" dirty="0">
                <a:solidFill>
                  <a:srgbClr val="C00000"/>
                </a:solidFill>
                <a:effectLst>
                  <a:outerShdw blurRad="38100" dist="38100" dir="2700000" algn="tl">
                    <a:srgbClr val="000000">
                      <a:alpha val="43137"/>
                    </a:srgbClr>
                  </a:outerShdw>
                </a:effectLst>
              </a:rPr>
              <a:t>Encuentro con Cristo</a:t>
            </a:r>
            <a:r>
              <a:rPr lang="es-ES" dirty="0"/>
              <a:t>, por tanto, es necesario que cada obra implemente debidamente los criterios de iniciación a la vida cristiana. </a:t>
            </a:r>
          </a:p>
          <a:p>
            <a:endParaRPr lang="es-ES" dirty="0"/>
          </a:p>
          <a:p>
            <a:r>
              <a:rPr lang="es-ES" dirty="0"/>
              <a:t>Por esto el PIAAV se </a:t>
            </a:r>
            <a:r>
              <a:rPr lang="es-ES" b="1" dirty="0">
                <a:solidFill>
                  <a:srgbClr val="C00000"/>
                </a:solidFill>
              </a:rPr>
              <a:t>aplica </a:t>
            </a:r>
            <a:r>
              <a:rPr lang="es-ES" dirty="0">
                <a:solidFill>
                  <a:srgbClr val="E65426"/>
                </a:solidFill>
              </a:rPr>
              <a:t>a partir de que el joven haya culminado su proceso de Iniciación a la Vida Cristiana</a:t>
            </a:r>
            <a:r>
              <a:rPr lang="es-ES" dirty="0"/>
              <a:t>, esto no excluye que cada obra deba implementar actividades vocacionales para niños y adolescentes de las obras, puesto que la iniciación a la vida cristiana es un proceso sistemático que comienza en la niñez.</a:t>
            </a:r>
          </a:p>
        </p:txBody>
      </p:sp>
      <p:sp>
        <p:nvSpPr>
          <p:cNvPr id="2" name="CuadroTexto 1">
            <a:extLst>
              <a:ext uri="{FF2B5EF4-FFF2-40B4-BE49-F238E27FC236}">
                <a16:creationId xmlns:a16="http://schemas.microsoft.com/office/drawing/2014/main" id="{277E9759-F03C-E111-053B-EECDE15BBAE4}"/>
              </a:ext>
            </a:extLst>
          </p:cNvPr>
          <p:cNvSpPr txBox="1"/>
          <p:nvPr/>
        </p:nvSpPr>
        <p:spPr>
          <a:xfrm>
            <a:off x="566304" y="692581"/>
            <a:ext cx="4651662" cy="338554"/>
          </a:xfrm>
          <a:prstGeom prst="rect">
            <a:avLst/>
          </a:prstGeom>
          <a:noFill/>
        </p:spPr>
        <p:txBody>
          <a:bodyPr wrap="square">
            <a:spAutoFit/>
          </a:bodyPr>
          <a:lstStyle/>
          <a:p>
            <a:r>
              <a:rPr lang="es-PE" sz="1600" b="1" dirty="0">
                <a:solidFill>
                  <a:srgbClr val="B62116"/>
                </a:solidFill>
                <a:latin typeface="Gloria Hallelujah" panose="020B0604020202020204" charset="0"/>
              </a:rPr>
              <a:t>Opciones del PIAAV</a:t>
            </a:r>
          </a:p>
        </p:txBody>
      </p:sp>
    </p:spTree>
    <p:extLst>
      <p:ext uri="{BB962C8B-B14F-4D97-AF65-F5344CB8AC3E}">
        <p14:creationId xmlns:p14="http://schemas.microsoft.com/office/powerpoint/2010/main" val="1431127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D02BBB64-7588-90E1-B352-7CF5C14FD512}"/>
              </a:ext>
            </a:extLst>
          </p:cNvPr>
          <p:cNvSpPr txBox="1"/>
          <p:nvPr/>
        </p:nvSpPr>
        <p:spPr>
          <a:xfrm>
            <a:off x="1" y="190641"/>
            <a:ext cx="9282545" cy="307777"/>
          </a:xfrm>
          <a:prstGeom prst="rect">
            <a:avLst/>
          </a:prstGeom>
          <a:solidFill>
            <a:srgbClr val="B62116"/>
          </a:solidFill>
        </p:spPr>
        <p:txBody>
          <a:bodyPr wrap="square">
            <a:spAutoFit/>
          </a:bodyPr>
          <a:lstStyle/>
          <a:p>
            <a:r>
              <a:rPr lang="es-ES" cap="all" dirty="0">
                <a:solidFill>
                  <a:schemeClr val="bg1"/>
                </a:solidFill>
              </a:rPr>
              <a:t>3. Opciones fundamentales</a:t>
            </a:r>
          </a:p>
        </p:txBody>
      </p:sp>
      <p:sp>
        <p:nvSpPr>
          <p:cNvPr id="2" name="CuadroTexto 1">
            <a:extLst>
              <a:ext uri="{FF2B5EF4-FFF2-40B4-BE49-F238E27FC236}">
                <a16:creationId xmlns:a16="http://schemas.microsoft.com/office/drawing/2014/main" id="{E0A0C27D-7B0A-B9BE-B1A9-A9EF6B18C0A1}"/>
              </a:ext>
            </a:extLst>
          </p:cNvPr>
          <p:cNvSpPr txBox="1"/>
          <p:nvPr/>
        </p:nvSpPr>
        <p:spPr>
          <a:xfrm>
            <a:off x="566304" y="692581"/>
            <a:ext cx="4651662" cy="338554"/>
          </a:xfrm>
          <a:prstGeom prst="rect">
            <a:avLst/>
          </a:prstGeom>
          <a:noFill/>
        </p:spPr>
        <p:txBody>
          <a:bodyPr wrap="square">
            <a:spAutoFit/>
          </a:bodyPr>
          <a:lstStyle/>
          <a:p>
            <a:r>
              <a:rPr lang="es-PE" sz="1600" b="1" dirty="0">
                <a:solidFill>
                  <a:srgbClr val="B62116"/>
                </a:solidFill>
                <a:latin typeface="Gloria Hallelujah" panose="020B0604020202020204" charset="0"/>
              </a:rPr>
              <a:t>Opciones del PIAAV</a:t>
            </a:r>
          </a:p>
        </p:txBody>
      </p:sp>
      <p:sp>
        <p:nvSpPr>
          <p:cNvPr id="5" name="CuadroTexto 4">
            <a:extLst>
              <a:ext uri="{FF2B5EF4-FFF2-40B4-BE49-F238E27FC236}">
                <a16:creationId xmlns:a16="http://schemas.microsoft.com/office/drawing/2014/main" id="{2BB2BA5C-B92C-E46E-647C-20322649CF8B}"/>
              </a:ext>
            </a:extLst>
          </p:cNvPr>
          <p:cNvSpPr txBox="1"/>
          <p:nvPr/>
        </p:nvSpPr>
        <p:spPr>
          <a:xfrm>
            <a:off x="1170709" y="1665541"/>
            <a:ext cx="6761018" cy="2462213"/>
          </a:xfrm>
          <a:prstGeom prst="rect">
            <a:avLst/>
          </a:prstGeom>
          <a:noFill/>
        </p:spPr>
        <p:txBody>
          <a:bodyPr wrap="square">
            <a:spAutoFit/>
          </a:bodyPr>
          <a:lstStyle/>
          <a:p>
            <a:r>
              <a:rPr lang="es-ES" b="1" dirty="0">
                <a:solidFill>
                  <a:srgbClr val="C00000"/>
                </a:solidFill>
              </a:rPr>
              <a:t>c) Acompañamiento Espiritual</a:t>
            </a:r>
          </a:p>
          <a:p>
            <a:endParaRPr lang="es-ES" b="1" dirty="0">
              <a:solidFill>
                <a:srgbClr val="C00000"/>
              </a:solidFill>
            </a:endParaRPr>
          </a:p>
          <a:p>
            <a:pPr algn="just"/>
            <a:r>
              <a:rPr lang="es-ES" dirty="0"/>
              <a:t>Es necesario que la </a:t>
            </a:r>
            <a:r>
              <a:rPr lang="es-ES" dirty="0">
                <a:solidFill>
                  <a:srgbClr val="E65426"/>
                </a:solidFill>
              </a:rPr>
              <a:t>experiencia de encuentro con Jesucristo </a:t>
            </a:r>
            <a:r>
              <a:rPr lang="es-ES" dirty="0"/>
              <a:t>en la iniciación a la vida cristiana lo </a:t>
            </a:r>
            <a:r>
              <a:rPr lang="es-ES" dirty="0">
                <a:solidFill>
                  <a:srgbClr val="E65426"/>
                </a:solidFill>
              </a:rPr>
              <a:t>implique en la vida de comunidad eclesial</a:t>
            </a:r>
            <a:r>
              <a:rPr lang="es-ES" dirty="0"/>
              <a:t> que para nosotros los salesianos es la CEP, en donde se sienta en un ambiente de </a:t>
            </a:r>
            <a:r>
              <a:rPr lang="es-ES" b="1" dirty="0">
                <a:solidFill>
                  <a:srgbClr val="C00000"/>
                </a:solidFill>
              </a:rPr>
              <a:t>confianza y familiaridad</a:t>
            </a:r>
            <a:r>
              <a:rPr lang="es-ES" dirty="0"/>
              <a:t>. </a:t>
            </a:r>
          </a:p>
          <a:p>
            <a:r>
              <a:rPr lang="es-ES" dirty="0"/>
              <a:t>Por eso se plantea un acompañamiento en tres niveles: </a:t>
            </a:r>
          </a:p>
          <a:p>
            <a:endParaRPr lang="es-ES" dirty="0"/>
          </a:p>
          <a:p>
            <a:r>
              <a:rPr lang="es-ES" dirty="0"/>
              <a:t>Comunidad Religiosa Salesiana - CEP </a:t>
            </a:r>
          </a:p>
          <a:p>
            <a:r>
              <a:rPr lang="es-ES" dirty="0"/>
              <a:t>Grupal </a:t>
            </a:r>
          </a:p>
          <a:p>
            <a:r>
              <a:rPr lang="es-ES" dirty="0"/>
              <a:t>Personal</a:t>
            </a:r>
          </a:p>
        </p:txBody>
      </p:sp>
      <p:grpSp>
        <p:nvGrpSpPr>
          <p:cNvPr id="6" name="Grupo 5">
            <a:extLst>
              <a:ext uri="{FF2B5EF4-FFF2-40B4-BE49-F238E27FC236}">
                <a16:creationId xmlns:a16="http://schemas.microsoft.com/office/drawing/2014/main" id="{77A564F8-FFF3-266B-966D-9A810DD174B7}"/>
              </a:ext>
            </a:extLst>
          </p:cNvPr>
          <p:cNvGrpSpPr/>
          <p:nvPr/>
        </p:nvGrpSpPr>
        <p:grpSpPr>
          <a:xfrm>
            <a:off x="6232157" y="3148946"/>
            <a:ext cx="2090371" cy="1666101"/>
            <a:chOff x="4090080" y="1317625"/>
            <a:chExt cx="1392237" cy="1109663"/>
          </a:xfrm>
          <a:solidFill>
            <a:srgbClr val="B62116"/>
          </a:solidFill>
        </p:grpSpPr>
        <p:sp>
          <p:nvSpPr>
            <p:cNvPr id="7" name="Freeform 5">
              <a:extLst>
                <a:ext uri="{FF2B5EF4-FFF2-40B4-BE49-F238E27FC236}">
                  <a16:creationId xmlns:a16="http://schemas.microsoft.com/office/drawing/2014/main" id="{967B7F7C-38DA-73D0-1BF6-95ADB23A39BB}"/>
                </a:ext>
              </a:extLst>
            </p:cNvPr>
            <p:cNvSpPr>
              <a:spLocks/>
            </p:cNvSpPr>
            <p:nvPr/>
          </p:nvSpPr>
          <p:spPr bwMode="auto">
            <a:xfrm>
              <a:off x="5167992" y="1555750"/>
              <a:ext cx="314325" cy="871538"/>
            </a:xfrm>
            <a:custGeom>
              <a:avLst/>
              <a:gdLst>
                <a:gd name="T0" fmla="*/ 73 w 83"/>
                <a:gd name="T1" fmla="*/ 115 h 230"/>
                <a:gd name="T2" fmla="*/ 83 w 83"/>
                <a:gd name="T3" fmla="*/ 129 h 230"/>
                <a:gd name="T4" fmla="*/ 83 w 83"/>
                <a:gd name="T5" fmla="*/ 158 h 230"/>
                <a:gd name="T6" fmla="*/ 70 w 83"/>
                <a:gd name="T7" fmla="*/ 170 h 230"/>
                <a:gd name="T8" fmla="*/ 60 w 83"/>
                <a:gd name="T9" fmla="*/ 170 h 230"/>
                <a:gd name="T10" fmla="*/ 60 w 83"/>
                <a:gd name="T11" fmla="*/ 175 h 230"/>
                <a:gd name="T12" fmla="*/ 60 w 83"/>
                <a:gd name="T13" fmla="*/ 215 h 230"/>
                <a:gd name="T14" fmla="*/ 51 w 83"/>
                <a:gd name="T15" fmla="*/ 228 h 230"/>
                <a:gd name="T16" fmla="*/ 35 w 83"/>
                <a:gd name="T17" fmla="*/ 227 h 230"/>
                <a:gd name="T18" fmla="*/ 27 w 83"/>
                <a:gd name="T19" fmla="*/ 215 h 230"/>
                <a:gd name="T20" fmla="*/ 27 w 83"/>
                <a:gd name="T21" fmla="*/ 170 h 230"/>
                <a:gd name="T22" fmla="*/ 12 w 83"/>
                <a:gd name="T23" fmla="*/ 170 h 230"/>
                <a:gd name="T24" fmla="*/ 0 w 83"/>
                <a:gd name="T25" fmla="*/ 157 h 230"/>
                <a:gd name="T26" fmla="*/ 0 w 83"/>
                <a:gd name="T27" fmla="*/ 128 h 230"/>
                <a:gd name="T28" fmla="*/ 12 w 83"/>
                <a:gd name="T29" fmla="*/ 115 h 230"/>
                <a:gd name="T30" fmla="*/ 21 w 83"/>
                <a:gd name="T31" fmla="*/ 115 h 230"/>
                <a:gd name="T32" fmla="*/ 18 w 83"/>
                <a:gd name="T33" fmla="*/ 78 h 230"/>
                <a:gd name="T34" fmla="*/ 26 w 83"/>
                <a:gd name="T35" fmla="*/ 20 h 230"/>
                <a:gd name="T36" fmla="*/ 35 w 83"/>
                <a:gd name="T37" fmla="*/ 6 h 230"/>
                <a:gd name="T38" fmla="*/ 59 w 83"/>
                <a:gd name="T39" fmla="*/ 7 h 230"/>
                <a:gd name="T40" fmla="*/ 74 w 83"/>
                <a:gd name="T41" fmla="*/ 36 h 230"/>
                <a:gd name="T42" fmla="*/ 74 w 83"/>
                <a:gd name="T43" fmla="*/ 113 h 230"/>
                <a:gd name="T44" fmla="*/ 73 w 83"/>
                <a:gd name="T45" fmla="*/ 115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3" h="230">
                  <a:moveTo>
                    <a:pt x="73" y="115"/>
                  </a:moveTo>
                  <a:cubicBezTo>
                    <a:pt x="81" y="118"/>
                    <a:pt x="83" y="121"/>
                    <a:pt x="83" y="129"/>
                  </a:cubicBezTo>
                  <a:cubicBezTo>
                    <a:pt x="83" y="138"/>
                    <a:pt x="83" y="148"/>
                    <a:pt x="83" y="158"/>
                  </a:cubicBezTo>
                  <a:cubicBezTo>
                    <a:pt x="83" y="166"/>
                    <a:pt x="79" y="170"/>
                    <a:pt x="70" y="170"/>
                  </a:cubicBezTo>
                  <a:cubicBezTo>
                    <a:pt x="67" y="170"/>
                    <a:pt x="64" y="170"/>
                    <a:pt x="60" y="170"/>
                  </a:cubicBezTo>
                  <a:cubicBezTo>
                    <a:pt x="60" y="172"/>
                    <a:pt x="60" y="174"/>
                    <a:pt x="60" y="175"/>
                  </a:cubicBezTo>
                  <a:cubicBezTo>
                    <a:pt x="60" y="188"/>
                    <a:pt x="60" y="202"/>
                    <a:pt x="60" y="215"/>
                  </a:cubicBezTo>
                  <a:cubicBezTo>
                    <a:pt x="60" y="222"/>
                    <a:pt x="57" y="225"/>
                    <a:pt x="51" y="228"/>
                  </a:cubicBezTo>
                  <a:cubicBezTo>
                    <a:pt x="46" y="230"/>
                    <a:pt x="41" y="230"/>
                    <a:pt x="35" y="227"/>
                  </a:cubicBezTo>
                  <a:cubicBezTo>
                    <a:pt x="30" y="225"/>
                    <a:pt x="27" y="222"/>
                    <a:pt x="27" y="215"/>
                  </a:cubicBezTo>
                  <a:cubicBezTo>
                    <a:pt x="27" y="201"/>
                    <a:pt x="27" y="186"/>
                    <a:pt x="27" y="170"/>
                  </a:cubicBezTo>
                  <a:cubicBezTo>
                    <a:pt x="22" y="170"/>
                    <a:pt x="17" y="170"/>
                    <a:pt x="12" y="170"/>
                  </a:cubicBezTo>
                  <a:cubicBezTo>
                    <a:pt x="4" y="170"/>
                    <a:pt x="0" y="166"/>
                    <a:pt x="0" y="157"/>
                  </a:cubicBezTo>
                  <a:cubicBezTo>
                    <a:pt x="0" y="147"/>
                    <a:pt x="0" y="137"/>
                    <a:pt x="0" y="128"/>
                  </a:cubicBezTo>
                  <a:cubicBezTo>
                    <a:pt x="0" y="120"/>
                    <a:pt x="4" y="115"/>
                    <a:pt x="12" y="115"/>
                  </a:cubicBezTo>
                  <a:cubicBezTo>
                    <a:pt x="15" y="115"/>
                    <a:pt x="19" y="115"/>
                    <a:pt x="21" y="115"/>
                  </a:cubicBezTo>
                  <a:cubicBezTo>
                    <a:pt x="20" y="102"/>
                    <a:pt x="18" y="90"/>
                    <a:pt x="18" y="78"/>
                  </a:cubicBezTo>
                  <a:cubicBezTo>
                    <a:pt x="17" y="58"/>
                    <a:pt x="20" y="38"/>
                    <a:pt x="26" y="20"/>
                  </a:cubicBezTo>
                  <a:cubicBezTo>
                    <a:pt x="27" y="14"/>
                    <a:pt x="30" y="9"/>
                    <a:pt x="35" y="6"/>
                  </a:cubicBezTo>
                  <a:cubicBezTo>
                    <a:pt x="42" y="0"/>
                    <a:pt x="52" y="1"/>
                    <a:pt x="59" y="7"/>
                  </a:cubicBezTo>
                  <a:cubicBezTo>
                    <a:pt x="67" y="15"/>
                    <a:pt x="71" y="26"/>
                    <a:pt x="74" y="36"/>
                  </a:cubicBezTo>
                  <a:cubicBezTo>
                    <a:pt x="80" y="62"/>
                    <a:pt x="80" y="87"/>
                    <a:pt x="74" y="113"/>
                  </a:cubicBezTo>
                  <a:cubicBezTo>
                    <a:pt x="74" y="113"/>
                    <a:pt x="73" y="114"/>
                    <a:pt x="73" y="1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 name="Freeform 6">
              <a:extLst>
                <a:ext uri="{FF2B5EF4-FFF2-40B4-BE49-F238E27FC236}">
                  <a16:creationId xmlns:a16="http://schemas.microsoft.com/office/drawing/2014/main" id="{28ACB82F-545A-78CC-96F6-EFCBC1E296CA}"/>
                </a:ext>
              </a:extLst>
            </p:cNvPr>
            <p:cNvSpPr>
              <a:spLocks/>
            </p:cNvSpPr>
            <p:nvPr/>
          </p:nvSpPr>
          <p:spPr bwMode="auto">
            <a:xfrm>
              <a:off x="4393292" y="1817688"/>
              <a:ext cx="415925" cy="604838"/>
            </a:xfrm>
            <a:custGeom>
              <a:avLst/>
              <a:gdLst>
                <a:gd name="T0" fmla="*/ 38 w 110"/>
                <a:gd name="T1" fmla="*/ 80 h 160"/>
                <a:gd name="T2" fmla="*/ 38 w 110"/>
                <a:gd name="T3" fmla="*/ 97 h 160"/>
                <a:gd name="T4" fmla="*/ 38 w 110"/>
                <a:gd name="T5" fmla="*/ 146 h 160"/>
                <a:gd name="T6" fmla="*/ 24 w 110"/>
                <a:gd name="T7" fmla="*/ 160 h 160"/>
                <a:gd name="T8" fmla="*/ 15 w 110"/>
                <a:gd name="T9" fmla="*/ 160 h 160"/>
                <a:gd name="T10" fmla="*/ 2 w 110"/>
                <a:gd name="T11" fmla="*/ 147 h 160"/>
                <a:gd name="T12" fmla="*/ 2 w 110"/>
                <a:gd name="T13" fmla="*/ 86 h 160"/>
                <a:gd name="T14" fmla="*/ 2 w 110"/>
                <a:gd name="T15" fmla="*/ 74 h 160"/>
                <a:gd name="T16" fmla="*/ 15 w 110"/>
                <a:gd name="T17" fmla="*/ 38 h 160"/>
                <a:gd name="T18" fmla="*/ 80 w 110"/>
                <a:gd name="T19" fmla="*/ 1 h 160"/>
                <a:gd name="T20" fmla="*/ 93 w 110"/>
                <a:gd name="T21" fmla="*/ 1 h 160"/>
                <a:gd name="T22" fmla="*/ 107 w 110"/>
                <a:gd name="T23" fmla="*/ 24 h 160"/>
                <a:gd name="T24" fmla="*/ 90 w 110"/>
                <a:gd name="T25" fmla="*/ 50 h 160"/>
                <a:gd name="T26" fmla="*/ 41 w 110"/>
                <a:gd name="T27" fmla="*/ 79 h 160"/>
                <a:gd name="T28" fmla="*/ 38 w 110"/>
                <a:gd name="T29"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60">
                  <a:moveTo>
                    <a:pt x="38" y="80"/>
                  </a:moveTo>
                  <a:cubicBezTo>
                    <a:pt x="38" y="86"/>
                    <a:pt x="38" y="92"/>
                    <a:pt x="38" y="97"/>
                  </a:cubicBezTo>
                  <a:cubicBezTo>
                    <a:pt x="38" y="114"/>
                    <a:pt x="38" y="130"/>
                    <a:pt x="38" y="146"/>
                  </a:cubicBezTo>
                  <a:cubicBezTo>
                    <a:pt x="38" y="156"/>
                    <a:pt x="34" y="160"/>
                    <a:pt x="24" y="160"/>
                  </a:cubicBezTo>
                  <a:cubicBezTo>
                    <a:pt x="21" y="160"/>
                    <a:pt x="18" y="160"/>
                    <a:pt x="15" y="160"/>
                  </a:cubicBezTo>
                  <a:cubicBezTo>
                    <a:pt x="6" y="160"/>
                    <a:pt x="2" y="155"/>
                    <a:pt x="2" y="147"/>
                  </a:cubicBezTo>
                  <a:cubicBezTo>
                    <a:pt x="2" y="127"/>
                    <a:pt x="2" y="106"/>
                    <a:pt x="2" y="86"/>
                  </a:cubicBezTo>
                  <a:cubicBezTo>
                    <a:pt x="2" y="82"/>
                    <a:pt x="2" y="78"/>
                    <a:pt x="2" y="74"/>
                  </a:cubicBezTo>
                  <a:cubicBezTo>
                    <a:pt x="0" y="60"/>
                    <a:pt x="6" y="48"/>
                    <a:pt x="15" y="38"/>
                  </a:cubicBezTo>
                  <a:cubicBezTo>
                    <a:pt x="33" y="18"/>
                    <a:pt x="54" y="5"/>
                    <a:pt x="80" y="1"/>
                  </a:cubicBezTo>
                  <a:cubicBezTo>
                    <a:pt x="84" y="0"/>
                    <a:pt x="89" y="0"/>
                    <a:pt x="93" y="1"/>
                  </a:cubicBezTo>
                  <a:cubicBezTo>
                    <a:pt x="105" y="3"/>
                    <a:pt x="110" y="12"/>
                    <a:pt x="107" y="24"/>
                  </a:cubicBezTo>
                  <a:cubicBezTo>
                    <a:pt x="104" y="34"/>
                    <a:pt x="97" y="42"/>
                    <a:pt x="90" y="50"/>
                  </a:cubicBezTo>
                  <a:cubicBezTo>
                    <a:pt x="76" y="63"/>
                    <a:pt x="60" y="73"/>
                    <a:pt x="41" y="79"/>
                  </a:cubicBezTo>
                  <a:cubicBezTo>
                    <a:pt x="40" y="79"/>
                    <a:pt x="39" y="80"/>
                    <a:pt x="38"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 name="Freeform 7">
              <a:extLst>
                <a:ext uri="{FF2B5EF4-FFF2-40B4-BE49-F238E27FC236}">
                  <a16:creationId xmlns:a16="http://schemas.microsoft.com/office/drawing/2014/main" id="{E3C1222A-05D3-2AC5-4FE5-609E6C4591DF}"/>
                </a:ext>
              </a:extLst>
            </p:cNvPr>
            <p:cNvSpPr>
              <a:spLocks noEditPoints="1"/>
            </p:cNvSpPr>
            <p:nvPr/>
          </p:nvSpPr>
          <p:spPr bwMode="auto">
            <a:xfrm>
              <a:off x="4090080" y="2143125"/>
              <a:ext cx="284162" cy="273050"/>
            </a:xfrm>
            <a:custGeom>
              <a:avLst/>
              <a:gdLst>
                <a:gd name="T0" fmla="*/ 22 w 75"/>
                <a:gd name="T1" fmla="*/ 17 h 72"/>
                <a:gd name="T2" fmla="*/ 22 w 75"/>
                <a:gd name="T3" fmla="*/ 7 h 72"/>
                <a:gd name="T4" fmla="*/ 29 w 75"/>
                <a:gd name="T5" fmla="*/ 0 h 72"/>
                <a:gd name="T6" fmla="*/ 46 w 75"/>
                <a:gd name="T7" fmla="*/ 1 h 72"/>
                <a:gd name="T8" fmla="*/ 53 w 75"/>
                <a:gd name="T9" fmla="*/ 7 h 72"/>
                <a:gd name="T10" fmla="*/ 53 w 75"/>
                <a:gd name="T11" fmla="*/ 17 h 72"/>
                <a:gd name="T12" fmla="*/ 64 w 75"/>
                <a:gd name="T13" fmla="*/ 17 h 72"/>
                <a:gd name="T14" fmla="*/ 75 w 75"/>
                <a:gd name="T15" fmla="*/ 27 h 72"/>
                <a:gd name="T16" fmla="*/ 75 w 75"/>
                <a:gd name="T17" fmla="*/ 62 h 72"/>
                <a:gd name="T18" fmla="*/ 65 w 75"/>
                <a:gd name="T19" fmla="*/ 72 h 72"/>
                <a:gd name="T20" fmla="*/ 10 w 75"/>
                <a:gd name="T21" fmla="*/ 72 h 72"/>
                <a:gd name="T22" fmla="*/ 0 w 75"/>
                <a:gd name="T23" fmla="*/ 63 h 72"/>
                <a:gd name="T24" fmla="*/ 0 w 75"/>
                <a:gd name="T25" fmla="*/ 26 h 72"/>
                <a:gd name="T26" fmla="*/ 10 w 75"/>
                <a:gd name="T27" fmla="*/ 17 h 72"/>
                <a:gd name="T28" fmla="*/ 22 w 75"/>
                <a:gd name="T29" fmla="*/ 17 h 72"/>
                <a:gd name="T30" fmla="*/ 24 w 75"/>
                <a:gd name="T31" fmla="*/ 17 h 72"/>
                <a:gd name="T32" fmla="*/ 50 w 75"/>
                <a:gd name="T33" fmla="*/ 17 h 72"/>
                <a:gd name="T34" fmla="*/ 42 w 75"/>
                <a:gd name="T35" fmla="*/ 7 h 72"/>
                <a:gd name="T36" fmla="*/ 33 w 75"/>
                <a:gd name="T37" fmla="*/ 7 h 72"/>
                <a:gd name="T38" fmla="*/ 24 w 75"/>
                <a:gd name="T39" fmla="*/ 1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 h="72">
                  <a:moveTo>
                    <a:pt x="22" y="17"/>
                  </a:moveTo>
                  <a:cubicBezTo>
                    <a:pt x="22" y="13"/>
                    <a:pt x="22" y="10"/>
                    <a:pt x="22" y="7"/>
                  </a:cubicBezTo>
                  <a:cubicBezTo>
                    <a:pt x="23" y="2"/>
                    <a:pt x="24" y="1"/>
                    <a:pt x="29" y="0"/>
                  </a:cubicBezTo>
                  <a:cubicBezTo>
                    <a:pt x="34" y="0"/>
                    <a:pt x="40" y="0"/>
                    <a:pt x="46" y="1"/>
                  </a:cubicBezTo>
                  <a:cubicBezTo>
                    <a:pt x="50" y="1"/>
                    <a:pt x="53" y="3"/>
                    <a:pt x="53" y="7"/>
                  </a:cubicBezTo>
                  <a:cubicBezTo>
                    <a:pt x="53" y="10"/>
                    <a:pt x="53" y="14"/>
                    <a:pt x="53" y="17"/>
                  </a:cubicBezTo>
                  <a:cubicBezTo>
                    <a:pt x="57" y="17"/>
                    <a:pt x="61" y="17"/>
                    <a:pt x="64" y="17"/>
                  </a:cubicBezTo>
                  <a:cubicBezTo>
                    <a:pt x="71" y="17"/>
                    <a:pt x="75" y="21"/>
                    <a:pt x="75" y="27"/>
                  </a:cubicBezTo>
                  <a:cubicBezTo>
                    <a:pt x="75" y="39"/>
                    <a:pt x="75" y="51"/>
                    <a:pt x="75" y="62"/>
                  </a:cubicBezTo>
                  <a:cubicBezTo>
                    <a:pt x="75" y="69"/>
                    <a:pt x="71" y="72"/>
                    <a:pt x="65" y="72"/>
                  </a:cubicBezTo>
                  <a:cubicBezTo>
                    <a:pt x="46" y="72"/>
                    <a:pt x="28" y="72"/>
                    <a:pt x="10" y="72"/>
                  </a:cubicBezTo>
                  <a:cubicBezTo>
                    <a:pt x="4" y="72"/>
                    <a:pt x="0" y="69"/>
                    <a:pt x="0" y="63"/>
                  </a:cubicBezTo>
                  <a:cubicBezTo>
                    <a:pt x="0" y="51"/>
                    <a:pt x="0" y="38"/>
                    <a:pt x="0" y="26"/>
                  </a:cubicBezTo>
                  <a:cubicBezTo>
                    <a:pt x="0" y="21"/>
                    <a:pt x="4" y="17"/>
                    <a:pt x="10" y="17"/>
                  </a:cubicBezTo>
                  <a:cubicBezTo>
                    <a:pt x="14" y="17"/>
                    <a:pt x="18" y="17"/>
                    <a:pt x="22" y="17"/>
                  </a:cubicBezTo>
                  <a:close/>
                  <a:moveTo>
                    <a:pt x="24" y="17"/>
                  </a:moveTo>
                  <a:cubicBezTo>
                    <a:pt x="33" y="17"/>
                    <a:pt x="42" y="17"/>
                    <a:pt x="50" y="17"/>
                  </a:cubicBezTo>
                  <a:cubicBezTo>
                    <a:pt x="52" y="9"/>
                    <a:pt x="50" y="7"/>
                    <a:pt x="42" y="7"/>
                  </a:cubicBezTo>
                  <a:cubicBezTo>
                    <a:pt x="39" y="7"/>
                    <a:pt x="36" y="7"/>
                    <a:pt x="33" y="7"/>
                  </a:cubicBezTo>
                  <a:cubicBezTo>
                    <a:pt x="25" y="7"/>
                    <a:pt x="24" y="8"/>
                    <a:pt x="24"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 name="Freeform 8">
              <a:extLst>
                <a:ext uri="{FF2B5EF4-FFF2-40B4-BE49-F238E27FC236}">
                  <a16:creationId xmlns:a16="http://schemas.microsoft.com/office/drawing/2014/main" id="{C31F9DCC-32FA-6F55-665B-28FEBFB3B5B4}"/>
                </a:ext>
              </a:extLst>
            </p:cNvPr>
            <p:cNvSpPr>
              <a:spLocks/>
            </p:cNvSpPr>
            <p:nvPr/>
          </p:nvSpPr>
          <p:spPr bwMode="auto">
            <a:xfrm>
              <a:off x="5164817" y="1317625"/>
              <a:ext cx="234950" cy="230188"/>
            </a:xfrm>
            <a:custGeom>
              <a:avLst/>
              <a:gdLst>
                <a:gd name="T0" fmla="*/ 32 w 62"/>
                <a:gd name="T1" fmla="*/ 0 h 61"/>
                <a:gd name="T2" fmla="*/ 62 w 62"/>
                <a:gd name="T3" fmla="*/ 31 h 61"/>
                <a:gd name="T4" fmla="*/ 31 w 62"/>
                <a:gd name="T5" fmla="*/ 61 h 61"/>
                <a:gd name="T6" fmla="*/ 1 w 62"/>
                <a:gd name="T7" fmla="*/ 30 h 61"/>
                <a:gd name="T8" fmla="*/ 32 w 62"/>
                <a:gd name="T9" fmla="*/ 0 h 61"/>
              </a:gdLst>
              <a:ahLst/>
              <a:cxnLst>
                <a:cxn ang="0">
                  <a:pos x="T0" y="T1"/>
                </a:cxn>
                <a:cxn ang="0">
                  <a:pos x="T2" y="T3"/>
                </a:cxn>
                <a:cxn ang="0">
                  <a:pos x="T4" y="T5"/>
                </a:cxn>
                <a:cxn ang="0">
                  <a:pos x="T6" y="T7"/>
                </a:cxn>
                <a:cxn ang="0">
                  <a:pos x="T8" y="T9"/>
                </a:cxn>
              </a:cxnLst>
              <a:rect l="0" t="0" r="r" b="b"/>
              <a:pathLst>
                <a:path w="62" h="61">
                  <a:moveTo>
                    <a:pt x="32" y="0"/>
                  </a:moveTo>
                  <a:cubicBezTo>
                    <a:pt x="49" y="0"/>
                    <a:pt x="62" y="14"/>
                    <a:pt x="62" y="31"/>
                  </a:cubicBezTo>
                  <a:cubicBezTo>
                    <a:pt x="62" y="48"/>
                    <a:pt x="48" y="61"/>
                    <a:pt x="31" y="61"/>
                  </a:cubicBezTo>
                  <a:cubicBezTo>
                    <a:pt x="14" y="61"/>
                    <a:pt x="0" y="47"/>
                    <a:pt x="1" y="30"/>
                  </a:cubicBezTo>
                  <a:cubicBezTo>
                    <a:pt x="1" y="13"/>
                    <a:pt x="15" y="0"/>
                    <a:pt x="3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 name="Freeform 9">
              <a:extLst>
                <a:ext uri="{FF2B5EF4-FFF2-40B4-BE49-F238E27FC236}">
                  <a16:creationId xmlns:a16="http://schemas.microsoft.com/office/drawing/2014/main" id="{B9F3BB3F-CFD3-5927-F448-64EE1CAFBED8}"/>
                </a:ext>
              </a:extLst>
            </p:cNvPr>
            <p:cNvSpPr>
              <a:spLocks/>
            </p:cNvSpPr>
            <p:nvPr/>
          </p:nvSpPr>
          <p:spPr bwMode="auto">
            <a:xfrm>
              <a:off x="4817155" y="1741488"/>
              <a:ext cx="230187" cy="231775"/>
            </a:xfrm>
            <a:custGeom>
              <a:avLst/>
              <a:gdLst>
                <a:gd name="T0" fmla="*/ 0 w 61"/>
                <a:gd name="T1" fmla="*/ 30 h 61"/>
                <a:gd name="T2" fmla="*/ 30 w 61"/>
                <a:gd name="T3" fmla="*/ 0 h 61"/>
                <a:gd name="T4" fmla="*/ 61 w 61"/>
                <a:gd name="T5" fmla="*/ 31 h 61"/>
                <a:gd name="T6" fmla="*/ 30 w 61"/>
                <a:gd name="T7" fmla="*/ 61 h 61"/>
                <a:gd name="T8" fmla="*/ 0 w 61"/>
                <a:gd name="T9" fmla="*/ 30 h 61"/>
              </a:gdLst>
              <a:ahLst/>
              <a:cxnLst>
                <a:cxn ang="0">
                  <a:pos x="T0" y="T1"/>
                </a:cxn>
                <a:cxn ang="0">
                  <a:pos x="T2" y="T3"/>
                </a:cxn>
                <a:cxn ang="0">
                  <a:pos x="T4" y="T5"/>
                </a:cxn>
                <a:cxn ang="0">
                  <a:pos x="T6" y="T7"/>
                </a:cxn>
                <a:cxn ang="0">
                  <a:pos x="T8" y="T9"/>
                </a:cxn>
              </a:cxnLst>
              <a:rect l="0" t="0" r="r" b="b"/>
              <a:pathLst>
                <a:path w="61" h="61">
                  <a:moveTo>
                    <a:pt x="0" y="30"/>
                  </a:moveTo>
                  <a:cubicBezTo>
                    <a:pt x="0" y="13"/>
                    <a:pt x="13" y="0"/>
                    <a:pt x="30" y="0"/>
                  </a:cubicBezTo>
                  <a:cubicBezTo>
                    <a:pt x="47" y="0"/>
                    <a:pt x="61" y="14"/>
                    <a:pt x="61" y="31"/>
                  </a:cubicBezTo>
                  <a:cubicBezTo>
                    <a:pt x="61" y="47"/>
                    <a:pt x="47" y="61"/>
                    <a:pt x="30" y="61"/>
                  </a:cubicBezTo>
                  <a:cubicBezTo>
                    <a:pt x="14" y="61"/>
                    <a:pt x="0" y="47"/>
                    <a:pt x="0"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spTree>
    <p:extLst>
      <p:ext uri="{BB962C8B-B14F-4D97-AF65-F5344CB8AC3E}">
        <p14:creationId xmlns:p14="http://schemas.microsoft.com/office/powerpoint/2010/main" val="3383790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D02BBB64-7588-90E1-B352-7CF5C14FD512}"/>
              </a:ext>
            </a:extLst>
          </p:cNvPr>
          <p:cNvSpPr txBox="1"/>
          <p:nvPr/>
        </p:nvSpPr>
        <p:spPr>
          <a:xfrm>
            <a:off x="1" y="190641"/>
            <a:ext cx="9282545" cy="307777"/>
          </a:xfrm>
          <a:prstGeom prst="rect">
            <a:avLst/>
          </a:prstGeom>
          <a:solidFill>
            <a:srgbClr val="B62116"/>
          </a:solidFill>
        </p:spPr>
        <p:txBody>
          <a:bodyPr wrap="square">
            <a:spAutoFit/>
          </a:bodyPr>
          <a:lstStyle/>
          <a:p>
            <a:r>
              <a:rPr lang="es-ES" cap="all" dirty="0">
                <a:solidFill>
                  <a:schemeClr val="bg1"/>
                </a:solidFill>
              </a:rPr>
              <a:t>3. Opciones fundamentales</a:t>
            </a:r>
          </a:p>
        </p:txBody>
      </p:sp>
      <p:sp>
        <p:nvSpPr>
          <p:cNvPr id="2" name="CuadroTexto 1">
            <a:extLst>
              <a:ext uri="{FF2B5EF4-FFF2-40B4-BE49-F238E27FC236}">
                <a16:creationId xmlns:a16="http://schemas.microsoft.com/office/drawing/2014/main" id="{28189839-302F-FD3E-43E0-4DA8E1E59885}"/>
              </a:ext>
            </a:extLst>
          </p:cNvPr>
          <p:cNvSpPr txBox="1"/>
          <p:nvPr/>
        </p:nvSpPr>
        <p:spPr>
          <a:xfrm>
            <a:off x="566304" y="692581"/>
            <a:ext cx="4651662" cy="338554"/>
          </a:xfrm>
          <a:prstGeom prst="rect">
            <a:avLst/>
          </a:prstGeom>
          <a:noFill/>
        </p:spPr>
        <p:txBody>
          <a:bodyPr wrap="square">
            <a:spAutoFit/>
          </a:bodyPr>
          <a:lstStyle/>
          <a:p>
            <a:r>
              <a:rPr lang="es-PE" sz="1600" b="1" dirty="0">
                <a:solidFill>
                  <a:srgbClr val="B62116"/>
                </a:solidFill>
                <a:latin typeface="Gloria Hallelujah" panose="020B0604020202020204" charset="0"/>
              </a:rPr>
              <a:t>Opciones del PIAAV</a:t>
            </a:r>
          </a:p>
        </p:txBody>
      </p:sp>
      <p:sp>
        <p:nvSpPr>
          <p:cNvPr id="5" name="CuadroTexto 4">
            <a:extLst>
              <a:ext uri="{FF2B5EF4-FFF2-40B4-BE49-F238E27FC236}">
                <a16:creationId xmlns:a16="http://schemas.microsoft.com/office/drawing/2014/main" id="{6F7EBB9F-B788-694A-B1AB-EBC24DE8AB45}"/>
              </a:ext>
            </a:extLst>
          </p:cNvPr>
          <p:cNvSpPr txBox="1"/>
          <p:nvPr/>
        </p:nvSpPr>
        <p:spPr>
          <a:xfrm>
            <a:off x="789709" y="1544985"/>
            <a:ext cx="6811239" cy="2893100"/>
          </a:xfrm>
          <a:prstGeom prst="rect">
            <a:avLst/>
          </a:prstGeom>
          <a:noFill/>
        </p:spPr>
        <p:txBody>
          <a:bodyPr wrap="square">
            <a:spAutoFit/>
          </a:bodyPr>
          <a:lstStyle/>
          <a:p>
            <a:pPr algn="just"/>
            <a:r>
              <a:rPr lang="es-ES" b="1" dirty="0">
                <a:solidFill>
                  <a:srgbClr val="C00000"/>
                </a:solidFill>
              </a:rPr>
              <a:t>d) Itinerarios de Formación a la Fe con fuerte contenido vocacional </a:t>
            </a:r>
          </a:p>
          <a:p>
            <a:pPr algn="just"/>
            <a:endParaRPr lang="es-ES" b="1" dirty="0">
              <a:solidFill>
                <a:srgbClr val="C00000"/>
              </a:solidFill>
            </a:endParaRPr>
          </a:p>
          <a:p>
            <a:pPr algn="just"/>
            <a:r>
              <a:rPr lang="es-ES" dirty="0"/>
              <a:t>Si queremos ver en cada una de nuestras obras una </a:t>
            </a:r>
            <a:r>
              <a:rPr lang="es-ES" dirty="0">
                <a:solidFill>
                  <a:srgbClr val="E65426"/>
                </a:solidFill>
              </a:rPr>
              <a:t>práctica educativo – pastoral que llegue a todos los jóvenes y hable con todos los jóvenes sobre la vocación </a:t>
            </a:r>
            <a:r>
              <a:rPr lang="es-ES" dirty="0"/>
              <a:t>se requiere que </a:t>
            </a:r>
            <a:r>
              <a:rPr lang="es-ES" b="1" dirty="0">
                <a:solidFill>
                  <a:srgbClr val="C00000"/>
                </a:solidFill>
              </a:rPr>
              <a:t>generemos una cultura vocacional a partir del itinerario de educación a la fe que permita el crecimiento integral </a:t>
            </a:r>
            <a:r>
              <a:rPr lang="es-ES" dirty="0"/>
              <a:t>en los jóvenes en vistas a la </a:t>
            </a:r>
            <a:r>
              <a:rPr lang="es-ES" dirty="0">
                <a:solidFill>
                  <a:srgbClr val="E65426"/>
                </a:solidFill>
              </a:rPr>
              <a:t>formulación de su propio proyecto de vida</a:t>
            </a:r>
            <a:r>
              <a:rPr lang="es-ES" dirty="0"/>
              <a:t>; </a:t>
            </a:r>
            <a:r>
              <a:rPr lang="es-ES" dirty="0">
                <a:solidFill>
                  <a:srgbClr val="00B050"/>
                </a:solidFill>
              </a:rPr>
              <a:t>ayudándoles a desarrollar su capacidad de discernimiento sobre el llamado que Dios </a:t>
            </a:r>
            <a:r>
              <a:rPr lang="es-ES" dirty="0"/>
              <a:t>les hace a cada uno de ellos. </a:t>
            </a:r>
          </a:p>
          <a:p>
            <a:pPr algn="just"/>
            <a:r>
              <a:rPr lang="es-ES" dirty="0"/>
              <a:t>Por </a:t>
            </a:r>
            <a:r>
              <a:rPr lang="es-ES" b="1" cap="all" dirty="0">
                <a:solidFill>
                  <a:srgbClr val="C00000"/>
                </a:solidFill>
              </a:rPr>
              <a:t>consecuencia </a:t>
            </a:r>
            <a:r>
              <a:rPr lang="es-ES" dirty="0"/>
              <a:t>esta propuesta necesita </a:t>
            </a:r>
            <a:r>
              <a:rPr lang="es-ES" dirty="0">
                <a:solidFill>
                  <a:srgbClr val="B62116"/>
                </a:solidFill>
              </a:rPr>
              <a:t>ser implementada </a:t>
            </a:r>
            <a:r>
              <a:rPr lang="es-ES" dirty="0"/>
              <a:t>de manera complementaria </a:t>
            </a:r>
            <a:r>
              <a:rPr lang="es-ES" dirty="0">
                <a:solidFill>
                  <a:srgbClr val="B62116"/>
                </a:solidFill>
              </a:rPr>
              <a:t>entre todos los ambientes de la CEP</a:t>
            </a:r>
            <a:r>
              <a:rPr lang="es-ES" dirty="0"/>
              <a:t>, el lugar fundamental para esta </a:t>
            </a:r>
            <a:r>
              <a:rPr lang="es-ES" dirty="0">
                <a:solidFill>
                  <a:srgbClr val="E65426"/>
                </a:solidFill>
                <a:effectLst>
                  <a:outerShdw blurRad="38100" dist="38100" dir="2700000" algn="tl">
                    <a:srgbClr val="000000">
                      <a:alpha val="43137"/>
                    </a:srgbClr>
                  </a:outerShdw>
                </a:effectLst>
              </a:rPr>
              <a:t>articulación es el grupo juvenil y como herramienta principal para el acompañamiento es el Proyecto Personal de Vida </a:t>
            </a:r>
            <a:r>
              <a:rPr lang="es-ES" dirty="0"/>
              <a:t>(PPV).</a:t>
            </a:r>
          </a:p>
        </p:txBody>
      </p:sp>
    </p:spTree>
    <p:extLst>
      <p:ext uri="{BB962C8B-B14F-4D97-AF65-F5344CB8AC3E}">
        <p14:creationId xmlns:p14="http://schemas.microsoft.com/office/powerpoint/2010/main" val="152548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3" name="Elipse 2"/>
          <p:cNvSpPr/>
          <p:nvPr/>
        </p:nvSpPr>
        <p:spPr>
          <a:xfrm>
            <a:off x="4799046" y="4455562"/>
            <a:ext cx="4106417" cy="541264"/>
          </a:xfrm>
          <a:prstGeom prst="ellipse">
            <a:avLst/>
          </a:prstGeom>
          <a:solidFill>
            <a:srgbClr val="B62116"/>
          </a:solidFill>
          <a:ln>
            <a:solidFill>
              <a:srgbClr val="B621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29" name="Google Shape;529;p32"/>
          <p:cNvSpPr txBox="1">
            <a:spLocks noGrp="1"/>
          </p:cNvSpPr>
          <p:nvPr>
            <p:ph type="title"/>
          </p:nvPr>
        </p:nvSpPr>
        <p:spPr>
          <a:xfrm>
            <a:off x="935504" y="2674799"/>
            <a:ext cx="3891300" cy="1742400"/>
          </a:xfrm>
          <a:prstGeom prst="rect">
            <a:avLst/>
          </a:prstGeom>
        </p:spPr>
        <p:txBody>
          <a:bodyPr spcFirstLastPara="1" wrap="square" lIns="91425" tIns="91425" rIns="91425" bIns="91425" anchor="b" anchorCtr="0">
            <a:noAutofit/>
          </a:bodyPr>
          <a:lstStyle/>
          <a:p>
            <a:pPr>
              <a:buClr>
                <a:schemeClr val="dk1"/>
              </a:buClr>
              <a:buSzPts val="1100"/>
            </a:pPr>
            <a:r>
              <a:rPr lang="en" sz="3200" dirty="0">
                <a:solidFill>
                  <a:srgbClr val="E65426"/>
                </a:solidFill>
              </a:rPr>
              <a:t>¿Cómo crear cultura vocacional en nuestras obras?</a:t>
            </a:r>
            <a:endParaRPr sz="3200" dirty="0">
              <a:solidFill>
                <a:srgbClr val="E65426"/>
              </a:solidFill>
            </a:endParaRPr>
          </a:p>
        </p:txBody>
      </p:sp>
      <p:sp>
        <p:nvSpPr>
          <p:cNvPr id="530" name="Google Shape;530;p32"/>
          <p:cNvSpPr txBox="1">
            <a:spLocks noGrp="1"/>
          </p:cNvSpPr>
          <p:nvPr>
            <p:ph type="title" idx="2"/>
          </p:nvPr>
        </p:nvSpPr>
        <p:spPr>
          <a:xfrm flipH="1">
            <a:off x="1106769" y="878940"/>
            <a:ext cx="3493200" cy="1139700"/>
          </a:xfrm>
          <a:prstGeom prst="rect">
            <a:avLst/>
          </a:prstGeom>
        </p:spPr>
        <p:txBody>
          <a:bodyPr spcFirstLastPara="1" wrap="square" lIns="91425" tIns="91425" rIns="91425" bIns="91425" anchor="t" anchorCtr="0">
            <a:noAutofit/>
          </a:bodyPr>
          <a:lstStyle/>
          <a:p>
            <a:r>
              <a:rPr lang="en" dirty="0">
                <a:solidFill>
                  <a:srgbClr val="C00000"/>
                </a:solidFill>
              </a:rPr>
              <a:t>-01-</a:t>
            </a:r>
            <a:endParaRPr dirty="0">
              <a:solidFill>
                <a:srgbClr val="C00000"/>
              </a:solidFill>
            </a:endParaRPr>
          </a:p>
        </p:txBody>
      </p:sp>
      <p:sp>
        <p:nvSpPr>
          <p:cNvPr id="6" name="Google Shape;95;p3"/>
          <p:cNvSpPr/>
          <p:nvPr/>
        </p:nvSpPr>
        <p:spPr>
          <a:xfrm rot="17535348">
            <a:off x="359399" y="187161"/>
            <a:ext cx="4669435" cy="4945636"/>
          </a:xfrm>
          <a:custGeom>
            <a:avLst/>
            <a:gdLst/>
            <a:ahLst/>
            <a:cxnLst/>
            <a:rect l="l" t="t" r="r" b="b"/>
            <a:pathLst>
              <a:path w="14791" h="13007" extrusionOk="0">
                <a:moveTo>
                  <a:pt x="9649" y="299"/>
                </a:moveTo>
                <a:cubicBezTo>
                  <a:pt x="10334" y="299"/>
                  <a:pt x="11018" y="360"/>
                  <a:pt x="11662" y="569"/>
                </a:cubicBezTo>
                <a:cubicBezTo>
                  <a:pt x="12917" y="970"/>
                  <a:pt x="13695" y="2008"/>
                  <a:pt x="14055" y="3237"/>
                </a:cubicBezTo>
                <a:cubicBezTo>
                  <a:pt x="14398" y="4542"/>
                  <a:pt x="14415" y="6048"/>
                  <a:pt x="14181" y="7378"/>
                </a:cubicBezTo>
                <a:cubicBezTo>
                  <a:pt x="13996" y="8458"/>
                  <a:pt x="13344" y="9830"/>
                  <a:pt x="12089" y="9955"/>
                </a:cubicBezTo>
                <a:cubicBezTo>
                  <a:pt x="11989" y="9955"/>
                  <a:pt x="11913" y="10047"/>
                  <a:pt x="11938" y="10147"/>
                </a:cubicBezTo>
                <a:lnTo>
                  <a:pt x="12243" y="11787"/>
                </a:lnTo>
                <a:lnTo>
                  <a:pt x="12243" y="11787"/>
                </a:lnTo>
                <a:lnTo>
                  <a:pt x="11211" y="10541"/>
                </a:lnTo>
                <a:cubicBezTo>
                  <a:pt x="11179" y="10513"/>
                  <a:pt x="11141" y="10499"/>
                  <a:pt x="11102" y="10499"/>
                </a:cubicBezTo>
                <a:cubicBezTo>
                  <a:pt x="11048" y="10499"/>
                  <a:pt x="10994" y="10525"/>
                  <a:pt x="10960" y="10574"/>
                </a:cubicBezTo>
                <a:cubicBezTo>
                  <a:pt x="10218" y="12222"/>
                  <a:pt x="8517" y="12677"/>
                  <a:pt x="6840" y="12677"/>
                </a:cubicBezTo>
                <a:cubicBezTo>
                  <a:pt x="6209" y="12677"/>
                  <a:pt x="5583" y="12612"/>
                  <a:pt x="5012" y="12523"/>
                </a:cubicBezTo>
                <a:cubicBezTo>
                  <a:pt x="3941" y="12364"/>
                  <a:pt x="2912" y="12030"/>
                  <a:pt x="2134" y="11243"/>
                </a:cubicBezTo>
                <a:cubicBezTo>
                  <a:pt x="1465" y="10566"/>
                  <a:pt x="1046" y="9671"/>
                  <a:pt x="812" y="8767"/>
                </a:cubicBezTo>
                <a:cubicBezTo>
                  <a:pt x="285" y="6717"/>
                  <a:pt x="586" y="4258"/>
                  <a:pt x="2067" y="2668"/>
                </a:cubicBezTo>
                <a:cubicBezTo>
                  <a:pt x="3598" y="1020"/>
                  <a:pt x="5932" y="510"/>
                  <a:pt x="8090" y="368"/>
                </a:cubicBezTo>
                <a:cubicBezTo>
                  <a:pt x="8599" y="335"/>
                  <a:pt x="9124" y="299"/>
                  <a:pt x="9649" y="299"/>
                </a:cubicBezTo>
                <a:close/>
                <a:moveTo>
                  <a:pt x="9700" y="0"/>
                </a:moveTo>
                <a:cubicBezTo>
                  <a:pt x="9536" y="0"/>
                  <a:pt x="9373" y="3"/>
                  <a:pt x="9211" y="8"/>
                </a:cubicBezTo>
                <a:cubicBezTo>
                  <a:pt x="6802" y="67"/>
                  <a:pt x="4217" y="385"/>
                  <a:pt x="2318" y="1991"/>
                </a:cubicBezTo>
                <a:cubicBezTo>
                  <a:pt x="528" y="3513"/>
                  <a:pt x="1" y="6006"/>
                  <a:pt x="377" y="8248"/>
                </a:cubicBezTo>
                <a:cubicBezTo>
                  <a:pt x="745" y="10432"/>
                  <a:pt x="2067" y="12214"/>
                  <a:pt x="4292" y="12716"/>
                </a:cubicBezTo>
                <a:cubicBezTo>
                  <a:pt x="5051" y="12884"/>
                  <a:pt x="5926" y="13007"/>
                  <a:pt x="6802" y="13007"/>
                </a:cubicBezTo>
                <a:cubicBezTo>
                  <a:pt x="8547" y="13007"/>
                  <a:pt x="10296" y="12520"/>
                  <a:pt x="11128" y="10938"/>
                </a:cubicBezTo>
                <a:lnTo>
                  <a:pt x="11128" y="10938"/>
                </a:lnTo>
                <a:lnTo>
                  <a:pt x="12399" y="12465"/>
                </a:lnTo>
                <a:cubicBezTo>
                  <a:pt x="12429" y="12503"/>
                  <a:pt x="12465" y="12518"/>
                  <a:pt x="12501" y="12518"/>
                </a:cubicBezTo>
                <a:cubicBezTo>
                  <a:pt x="12591" y="12518"/>
                  <a:pt x="12676" y="12416"/>
                  <a:pt x="12658" y="12314"/>
                </a:cubicBezTo>
                <a:lnTo>
                  <a:pt x="12280" y="10238"/>
                </a:lnTo>
                <a:lnTo>
                  <a:pt x="12280" y="10238"/>
                </a:lnTo>
                <a:cubicBezTo>
                  <a:pt x="13360" y="10032"/>
                  <a:pt x="14095" y="8987"/>
                  <a:pt x="14373" y="7981"/>
                </a:cubicBezTo>
                <a:cubicBezTo>
                  <a:pt x="14790" y="6487"/>
                  <a:pt x="14750" y="4660"/>
                  <a:pt x="14359" y="3165"/>
                </a:cubicBezTo>
                <a:lnTo>
                  <a:pt x="14359" y="3165"/>
                </a:lnTo>
                <a:cubicBezTo>
                  <a:pt x="14358" y="3161"/>
                  <a:pt x="14357" y="3157"/>
                  <a:pt x="14356" y="3154"/>
                </a:cubicBezTo>
                <a:lnTo>
                  <a:pt x="14356" y="3154"/>
                </a:lnTo>
                <a:cubicBezTo>
                  <a:pt x="14356" y="3154"/>
                  <a:pt x="14356" y="3154"/>
                  <a:pt x="14356" y="3154"/>
                </a:cubicBezTo>
                <a:cubicBezTo>
                  <a:pt x="14047" y="2133"/>
                  <a:pt x="13469" y="1171"/>
                  <a:pt x="12524" y="610"/>
                </a:cubicBezTo>
                <a:cubicBezTo>
                  <a:pt x="11679" y="109"/>
                  <a:pt x="10675" y="0"/>
                  <a:pt x="9700" y="0"/>
                </a:cubicBezTo>
                <a:close/>
              </a:path>
            </a:pathLst>
          </a:custGeom>
          <a:solidFill>
            <a:srgbClr val="B62116"/>
          </a:solidFill>
          <a:ln>
            <a:noFill/>
          </a:ln>
        </p:spPr>
        <p:txBody>
          <a:bodyPr spcFirstLastPara="1" wrap="square" lIns="91425" tIns="91425" rIns="91425" bIns="91425" anchor="ctr" anchorCtr="0">
            <a:noAutofit/>
          </a:bodyPr>
          <a:lstStyle/>
          <a:p>
            <a:endParaRPr/>
          </a:p>
        </p:txBody>
      </p:sp>
      <p:grpSp>
        <p:nvGrpSpPr>
          <p:cNvPr id="8" name="Grupo 7">
            <a:extLst>
              <a:ext uri="{FF2B5EF4-FFF2-40B4-BE49-F238E27FC236}">
                <a16:creationId xmlns:a16="http://schemas.microsoft.com/office/drawing/2014/main" id="{5CD2C93B-096E-EFB5-E824-EDC03AA7EA6A}"/>
              </a:ext>
            </a:extLst>
          </p:cNvPr>
          <p:cNvGrpSpPr/>
          <p:nvPr/>
        </p:nvGrpSpPr>
        <p:grpSpPr>
          <a:xfrm flipH="1">
            <a:off x="5603996" y="1045370"/>
            <a:ext cx="2207615" cy="3700124"/>
            <a:chOff x="6481763" y="1644650"/>
            <a:chExt cx="1933575" cy="3190875"/>
          </a:xfrm>
          <a:solidFill>
            <a:srgbClr val="C00000"/>
          </a:solidFill>
        </p:grpSpPr>
        <p:sp>
          <p:nvSpPr>
            <p:cNvPr id="9" name="Freeform 5">
              <a:extLst>
                <a:ext uri="{FF2B5EF4-FFF2-40B4-BE49-F238E27FC236}">
                  <a16:creationId xmlns:a16="http://schemas.microsoft.com/office/drawing/2014/main" id="{AB3D56F7-2DD1-8E09-7406-CD0100E57303}"/>
                </a:ext>
              </a:extLst>
            </p:cNvPr>
            <p:cNvSpPr>
              <a:spLocks/>
            </p:cNvSpPr>
            <p:nvPr/>
          </p:nvSpPr>
          <p:spPr bwMode="auto">
            <a:xfrm>
              <a:off x="6481763" y="1644650"/>
              <a:ext cx="1933575" cy="3190875"/>
            </a:xfrm>
            <a:custGeom>
              <a:avLst/>
              <a:gdLst>
                <a:gd name="T0" fmla="*/ 30 w 120"/>
                <a:gd name="T1" fmla="*/ 144 h 200"/>
                <a:gd name="T2" fmla="*/ 31 w 120"/>
                <a:gd name="T3" fmla="*/ 153 h 200"/>
                <a:gd name="T4" fmla="*/ 26 w 120"/>
                <a:gd name="T5" fmla="*/ 147 h 200"/>
                <a:gd name="T6" fmla="*/ 24 w 120"/>
                <a:gd name="T7" fmla="*/ 160 h 200"/>
                <a:gd name="T8" fmla="*/ 20 w 120"/>
                <a:gd name="T9" fmla="*/ 160 h 200"/>
                <a:gd name="T10" fmla="*/ 19 w 120"/>
                <a:gd name="T11" fmla="*/ 152 h 200"/>
                <a:gd name="T12" fmla="*/ 16 w 120"/>
                <a:gd name="T13" fmla="*/ 160 h 200"/>
                <a:gd name="T14" fmla="*/ 11 w 120"/>
                <a:gd name="T15" fmla="*/ 159 h 200"/>
                <a:gd name="T16" fmla="*/ 13 w 120"/>
                <a:gd name="T17" fmla="*/ 150 h 200"/>
                <a:gd name="T18" fmla="*/ 5 w 120"/>
                <a:gd name="T19" fmla="*/ 160 h 200"/>
                <a:gd name="T20" fmla="*/ 6 w 120"/>
                <a:gd name="T21" fmla="*/ 148 h 200"/>
                <a:gd name="T22" fmla="*/ 2 w 120"/>
                <a:gd name="T23" fmla="*/ 151 h 200"/>
                <a:gd name="T24" fmla="*/ 9 w 120"/>
                <a:gd name="T25" fmla="*/ 128 h 200"/>
                <a:gd name="T26" fmla="*/ 43 w 120"/>
                <a:gd name="T27" fmla="*/ 78 h 200"/>
                <a:gd name="T28" fmla="*/ 86 w 120"/>
                <a:gd name="T29" fmla="*/ 48 h 200"/>
                <a:gd name="T30" fmla="*/ 88 w 120"/>
                <a:gd name="T31" fmla="*/ 21 h 200"/>
                <a:gd name="T32" fmla="*/ 91 w 120"/>
                <a:gd name="T33" fmla="*/ 18 h 200"/>
                <a:gd name="T34" fmla="*/ 95 w 120"/>
                <a:gd name="T35" fmla="*/ 17 h 200"/>
                <a:gd name="T36" fmla="*/ 98 w 120"/>
                <a:gd name="T37" fmla="*/ 1 h 200"/>
                <a:gd name="T38" fmla="*/ 100 w 120"/>
                <a:gd name="T39" fmla="*/ 11 h 200"/>
                <a:gd name="T40" fmla="*/ 102 w 120"/>
                <a:gd name="T41" fmla="*/ 11 h 200"/>
                <a:gd name="T42" fmla="*/ 107 w 120"/>
                <a:gd name="T43" fmla="*/ 0 h 200"/>
                <a:gd name="T44" fmla="*/ 108 w 120"/>
                <a:gd name="T45" fmla="*/ 15 h 200"/>
                <a:gd name="T46" fmla="*/ 114 w 120"/>
                <a:gd name="T47" fmla="*/ 4 h 200"/>
                <a:gd name="T48" fmla="*/ 114 w 120"/>
                <a:gd name="T49" fmla="*/ 18 h 200"/>
                <a:gd name="T50" fmla="*/ 118 w 120"/>
                <a:gd name="T51" fmla="*/ 14 h 200"/>
                <a:gd name="T52" fmla="*/ 104 w 120"/>
                <a:gd name="T53" fmla="*/ 56 h 200"/>
                <a:gd name="T54" fmla="*/ 84 w 120"/>
                <a:gd name="T55" fmla="*/ 128 h 200"/>
                <a:gd name="T56" fmla="*/ 82 w 120"/>
                <a:gd name="T57" fmla="*/ 180 h 200"/>
                <a:gd name="T58" fmla="*/ 103 w 120"/>
                <a:gd name="T59" fmla="*/ 189 h 200"/>
                <a:gd name="T60" fmla="*/ 73 w 120"/>
                <a:gd name="T61" fmla="*/ 199 h 200"/>
                <a:gd name="T62" fmla="*/ 57 w 120"/>
                <a:gd name="T63" fmla="*/ 189 h 200"/>
                <a:gd name="T64" fmla="*/ 59 w 120"/>
                <a:gd name="T65" fmla="*/ 153 h 200"/>
                <a:gd name="T66" fmla="*/ 54 w 120"/>
                <a:gd name="T67" fmla="*/ 153 h 200"/>
                <a:gd name="T68" fmla="*/ 54 w 120"/>
                <a:gd name="T69" fmla="*/ 189 h 200"/>
                <a:gd name="T70" fmla="*/ 14 w 120"/>
                <a:gd name="T71" fmla="*/ 200 h 200"/>
                <a:gd name="T72" fmla="*/ 14 w 120"/>
                <a:gd name="T73" fmla="*/ 184 h 200"/>
                <a:gd name="T74" fmla="*/ 34 w 120"/>
                <a:gd name="T75" fmla="*/ 177 h 200"/>
                <a:gd name="T76" fmla="*/ 30 w 120"/>
                <a:gd name="T77" fmla="*/ 12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0" h="200">
                  <a:moveTo>
                    <a:pt x="30" y="129"/>
                  </a:moveTo>
                  <a:cubicBezTo>
                    <a:pt x="28" y="135"/>
                    <a:pt x="29" y="139"/>
                    <a:pt x="30" y="144"/>
                  </a:cubicBezTo>
                  <a:cubicBezTo>
                    <a:pt x="31" y="145"/>
                    <a:pt x="31" y="147"/>
                    <a:pt x="31" y="148"/>
                  </a:cubicBezTo>
                  <a:cubicBezTo>
                    <a:pt x="32" y="149"/>
                    <a:pt x="33" y="152"/>
                    <a:pt x="31" y="153"/>
                  </a:cubicBezTo>
                  <a:cubicBezTo>
                    <a:pt x="29" y="153"/>
                    <a:pt x="28" y="151"/>
                    <a:pt x="28" y="149"/>
                  </a:cubicBezTo>
                  <a:cubicBezTo>
                    <a:pt x="27" y="148"/>
                    <a:pt x="27" y="147"/>
                    <a:pt x="26" y="147"/>
                  </a:cubicBezTo>
                  <a:cubicBezTo>
                    <a:pt x="24" y="147"/>
                    <a:pt x="24" y="149"/>
                    <a:pt x="24" y="150"/>
                  </a:cubicBezTo>
                  <a:cubicBezTo>
                    <a:pt x="24" y="153"/>
                    <a:pt x="24" y="157"/>
                    <a:pt x="24" y="160"/>
                  </a:cubicBezTo>
                  <a:cubicBezTo>
                    <a:pt x="23" y="162"/>
                    <a:pt x="23" y="164"/>
                    <a:pt x="21" y="164"/>
                  </a:cubicBezTo>
                  <a:cubicBezTo>
                    <a:pt x="19" y="163"/>
                    <a:pt x="20" y="162"/>
                    <a:pt x="20" y="160"/>
                  </a:cubicBezTo>
                  <a:cubicBezTo>
                    <a:pt x="20" y="158"/>
                    <a:pt x="20" y="156"/>
                    <a:pt x="20" y="154"/>
                  </a:cubicBezTo>
                  <a:cubicBezTo>
                    <a:pt x="20" y="153"/>
                    <a:pt x="20" y="152"/>
                    <a:pt x="19" y="152"/>
                  </a:cubicBezTo>
                  <a:cubicBezTo>
                    <a:pt x="17" y="152"/>
                    <a:pt x="17" y="153"/>
                    <a:pt x="17" y="154"/>
                  </a:cubicBezTo>
                  <a:cubicBezTo>
                    <a:pt x="16" y="156"/>
                    <a:pt x="16" y="158"/>
                    <a:pt x="16" y="160"/>
                  </a:cubicBezTo>
                  <a:cubicBezTo>
                    <a:pt x="15" y="162"/>
                    <a:pt x="14" y="165"/>
                    <a:pt x="12" y="165"/>
                  </a:cubicBezTo>
                  <a:cubicBezTo>
                    <a:pt x="10" y="164"/>
                    <a:pt x="11" y="161"/>
                    <a:pt x="11" y="159"/>
                  </a:cubicBezTo>
                  <a:cubicBezTo>
                    <a:pt x="12" y="157"/>
                    <a:pt x="12" y="154"/>
                    <a:pt x="13" y="152"/>
                  </a:cubicBezTo>
                  <a:cubicBezTo>
                    <a:pt x="13" y="151"/>
                    <a:pt x="13" y="150"/>
                    <a:pt x="13" y="150"/>
                  </a:cubicBezTo>
                  <a:cubicBezTo>
                    <a:pt x="10" y="152"/>
                    <a:pt x="10" y="155"/>
                    <a:pt x="9" y="157"/>
                  </a:cubicBezTo>
                  <a:cubicBezTo>
                    <a:pt x="8" y="159"/>
                    <a:pt x="7" y="161"/>
                    <a:pt x="5" y="160"/>
                  </a:cubicBezTo>
                  <a:cubicBezTo>
                    <a:pt x="3" y="159"/>
                    <a:pt x="4" y="157"/>
                    <a:pt x="5" y="156"/>
                  </a:cubicBezTo>
                  <a:cubicBezTo>
                    <a:pt x="6" y="153"/>
                    <a:pt x="7" y="150"/>
                    <a:pt x="6" y="148"/>
                  </a:cubicBezTo>
                  <a:cubicBezTo>
                    <a:pt x="5" y="147"/>
                    <a:pt x="5" y="148"/>
                    <a:pt x="4" y="148"/>
                  </a:cubicBezTo>
                  <a:cubicBezTo>
                    <a:pt x="3" y="149"/>
                    <a:pt x="3" y="151"/>
                    <a:pt x="2" y="151"/>
                  </a:cubicBezTo>
                  <a:cubicBezTo>
                    <a:pt x="0" y="150"/>
                    <a:pt x="1" y="148"/>
                    <a:pt x="1" y="147"/>
                  </a:cubicBezTo>
                  <a:cubicBezTo>
                    <a:pt x="3" y="140"/>
                    <a:pt x="6" y="134"/>
                    <a:pt x="9" y="128"/>
                  </a:cubicBezTo>
                  <a:cubicBezTo>
                    <a:pt x="13" y="118"/>
                    <a:pt x="18" y="109"/>
                    <a:pt x="23" y="100"/>
                  </a:cubicBezTo>
                  <a:cubicBezTo>
                    <a:pt x="28" y="92"/>
                    <a:pt x="33" y="83"/>
                    <a:pt x="43" y="78"/>
                  </a:cubicBezTo>
                  <a:cubicBezTo>
                    <a:pt x="47" y="75"/>
                    <a:pt x="52" y="74"/>
                    <a:pt x="57" y="73"/>
                  </a:cubicBezTo>
                  <a:cubicBezTo>
                    <a:pt x="72" y="71"/>
                    <a:pt x="81" y="61"/>
                    <a:pt x="86" y="48"/>
                  </a:cubicBezTo>
                  <a:cubicBezTo>
                    <a:pt x="88" y="46"/>
                    <a:pt x="88" y="43"/>
                    <a:pt x="90" y="40"/>
                  </a:cubicBezTo>
                  <a:cubicBezTo>
                    <a:pt x="92" y="34"/>
                    <a:pt x="91" y="27"/>
                    <a:pt x="88" y="21"/>
                  </a:cubicBezTo>
                  <a:cubicBezTo>
                    <a:pt x="86" y="19"/>
                    <a:pt x="84" y="16"/>
                    <a:pt x="86" y="15"/>
                  </a:cubicBezTo>
                  <a:cubicBezTo>
                    <a:pt x="88" y="13"/>
                    <a:pt x="89" y="17"/>
                    <a:pt x="91" y="18"/>
                  </a:cubicBezTo>
                  <a:cubicBezTo>
                    <a:pt x="92" y="19"/>
                    <a:pt x="92" y="20"/>
                    <a:pt x="93" y="19"/>
                  </a:cubicBezTo>
                  <a:cubicBezTo>
                    <a:pt x="94" y="19"/>
                    <a:pt x="94" y="18"/>
                    <a:pt x="95" y="17"/>
                  </a:cubicBezTo>
                  <a:cubicBezTo>
                    <a:pt x="95" y="13"/>
                    <a:pt x="95" y="9"/>
                    <a:pt x="96" y="5"/>
                  </a:cubicBezTo>
                  <a:cubicBezTo>
                    <a:pt x="96" y="4"/>
                    <a:pt x="96" y="1"/>
                    <a:pt x="98" y="1"/>
                  </a:cubicBezTo>
                  <a:cubicBezTo>
                    <a:pt x="100" y="1"/>
                    <a:pt x="100" y="3"/>
                    <a:pt x="100" y="5"/>
                  </a:cubicBezTo>
                  <a:cubicBezTo>
                    <a:pt x="100" y="7"/>
                    <a:pt x="100" y="9"/>
                    <a:pt x="100" y="11"/>
                  </a:cubicBezTo>
                  <a:cubicBezTo>
                    <a:pt x="100" y="12"/>
                    <a:pt x="100" y="13"/>
                    <a:pt x="101" y="13"/>
                  </a:cubicBezTo>
                  <a:cubicBezTo>
                    <a:pt x="102" y="13"/>
                    <a:pt x="102" y="12"/>
                    <a:pt x="102" y="11"/>
                  </a:cubicBezTo>
                  <a:cubicBezTo>
                    <a:pt x="103" y="8"/>
                    <a:pt x="104" y="6"/>
                    <a:pt x="105" y="3"/>
                  </a:cubicBezTo>
                  <a:cubicBezTo>
                    <a:pt x="105" y="2"/>
                    <a:pt x="105" y="0"/>
                    <a:pt x="107" y="0"/>
                  </a:cubicBezTo>
                  <a:cubicBezTo>
                    <a:pt x="109" y="0"/>
                    <a:pt x="108" y="2"/>
                    <a:pt x="108" y="4"/>
                  </a:cubicBezTo>
                  <a:cubicBezTo>
                    <a:pt x="109" y="7"/>
                    <a:pt x="106" y="11"/>
                    <a:pt x="108" y="15"/>
                  </a:cubicBezTo>
                  <a:cubicBezTo>
                    <a:pt x="109" y="12"/>
                    <a:pt x="110" y="10"/>
                    <a:pt x="111" y="7"/>
                  </a:cubicBezTo>
                  <a:cubicBezTo>
                    <a:pt x="112" y="6"/>
                    <a:pt x="113" y="4"/>
                    <a:pt x="114" y="4"/>
                  </a:cubicBezTo>
                  <a:cubicBezTo>
                    <a:pt x="116" y="5"/>
                    <a:pt x="115" y="7"/>
                    <a:pt x="115" y="8"/>
                  </a:cubicBezTo>
                  <a:cubicBezTo>
                    <a:pt x="114" y="11"/>
                    <a:pt x="113" y="14"/>
                    <a:pt x="114" y="18"/>
                  </a:cubicBezTo>
                  <a:cubicBezTo>
                    <a:pt x="114" y="18"/>
                    <a:pt x="114" y="18"/>
                    <a:pt x="115" y="18"/>
                  </a:cubicBezTo>
                  <a:cubicBezTo>
                    <a:pt x="116" y="17"/>
                    <a:pt x="116" y="13"/>
                    <a:pt x="118" y="14"/>
                  </a:cubicBezTo>
                  <a:cubicBezTo>
                    <a:pt x="120" y="15"/>
                    <a:pt x="118" y="18"/>
                    <a:pt x="118" y="19"/>
                  </a:cubicBezTo>
                  <a:cubicBezTo>
                    <a:pt x="114" y="32"/>
                    <a:pt x="108" y="44"/>
                    <a:pt x="104" y="56"/>
                  </a:cubicBezTo>
                  <a:cubicBezTo>
                    <a:pt x="98" y="71"/>
                    <a:pt x="92" y="87"/>
                    <a:pt x="88" y="103"/>
                  </a:cubicBezTo>
                  <a:cubicBezTo>
                    <a:pt x="86" y="111"/>
                    <a:pt x="85" y="120"/>
                    <a:pt x="84" y="128"/>
                  </a:cubicBezTo>
                  <a:cubicBezTo>
                    <a:pt x="81" y="144"/>
                    <a:pt x="80" y="159"/>
                    <a:pt x="78" y="175"/>
                  </a:cubicBezTo>
                  <a:cubicBezTo>
                    <a:pt x="77" y="178"/>
                    <a:pt x="78" y="180"/>
                    <a:pt x="82" y="180"/>
                  </a:cubicBezTo>
                  <a:cubicBezTo>
                    <a:pt x="88" y="180"/>
                    <a:pt x="94" y="181"/>
                    <a:pt x="99" y="184"/>
                  </a:cubicBezTo>
                  <a:cubicBezTo>
                    <a:pt x="101" y="186"/>
                    <a:pt x="102" y="187"/>
                    <a:pt x="103" y="189"/>
                  </a:cubicBezTo>
                  <a:cubicBezTo>
                    <a:pt x="106" y="194"/>
                    <a:pt x="104" y="199"/>
                    <a:pt x="98" y="199"/>
                  </a:cubicBezTo>
                  <a:cubicBezTo>
                    <a:pt x="90" y="200"/>
                    <a:pt x="81" y="200"/>
                    <a:pt x="73" y="199"/>
                  </a:cubicBezTo>
                  <a:cubicBezTo>
                    <a:pt x="71" y="199"/>
                    <a:pt x="68" y="199"/>
                    <a:pt x="66" y="199"/>
                  </a:cubicBezTo>
                  <a:cubicBezTo>
                    <a:pt x="60" y="199"/>
                    <a:pt x="57" y="196"/>
                    <a:pt x="57" y="189"/>
                  </a:cubicBezTo>
                  <a:cubicBezTo>
                    <a:pt x="57" y="180"/>
                    <a:pt x="58" y="171"/>
                    <a:pt x="59" y="162"/>
                  </a:cubicBezTo>
                  <a:cubicBezTo>
                    <a:pt x="59" y="159"/>
                    <a:pt x="59" y="156"/>
                    <a:pt x="59" y="153"/>
                  </a:cubicBezTo>
                  <a:cubicBezTo>
                    <a:pt x="58" y="152"/>
                    <a:pt x="58" y="150"/>
                    <a:pt x="56" y="150"/>
                  </a:cubicBezTo>
                  <a:cubicBezTo>
                    <a:pt x="54" y="150"/>
                    <a:pt x="54" y="152"/>
                    <a:pt x="54" y="153"/>
                  </a:cubicBezTo>
                  <a:cubicBezTo>
                    <a:pt x="52" y="158"/>
                    <a:pt x="53" y="164"/>
                    <a:pt x="53" y="169"/>
                  </a:cubicBezTo>
                  <a:cubicBezTo>
                    <a:pt x="54" y="176"/>
                    <a:pt x="55" y="183"/>
                    <a:pt x="54" y="189"/>
                  </a:cubicBezTo>
                  <a:cubicBezTo>
                    <a:pt x="54" y="196"/>
                    <a:pt x="51" y="198"/>
                    <a:pt x="45" y="199"/>
                  </a:cubicBezTo>
                  <a:cubicBezTo>
                    <a:pt x="34" y="200"/>
                    <a:pt x="24" y="200"/>
                    <a:pt x="14" y="200"/>
                  </a:cubicBezTo>
                  <a:cubicBezTo>
                    <a:pt x="8" y="199"/>
                    <a:pt x="4" y="194"/>
                    <a:pt x="7" y="190"/>
                  </a:cubicBezTo>
                  <a:cubicBezTo>
                    <a:pt x="9" y="187"/>
                    <a:pt x="11" y="185"/>
                    <a:pt x="14" y="184"/>
                  </a:cubicBezTo>
                  <a:cubicBezTo>
                    <a:pt x="19" y="181"/>
                    <a:pt x="25" y="180"/>
                    <a:pt x="31" y="180"/>
                  </a:cubicBezTo>
                  <a:cubicBezTo>
                    <a:pt x="33" y="180"/>
                    <a:pt x="34" y="179"/>
                    <a:pt x="34" y="177"/>
                  </a:cubicBezTo>
                  <a:cubicBezTo>
                    <a:pt x="33" y="162"/>
                    <a:pt x="32" y="146"/>
                    <a:pt x="30" y="131"/>
                  </a:cubicBezTo>
                  <a:cubicBezTo>
                    <a:pt x="30" y="131"/>
                    <a:pt x="30" y="130"/>
                    <a:pt x="30" y="1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0" name="Freeform 6">
              <a:extLst>
                <a:ext uri="{FF2B5EF4-FFF2-40B4-BE49-F238E27FC236}">
                  <a16:creationId xmlns:a16="http://schemas.microsoft.com/office/drawing/2014/main" id="{5C8E0E46-5EB4-B19E-DE86-BD8432C304F5}"/>
                </a:ext>
              </a:extLst>
            </p:cNvPr>
            <p:cNvSpPr>
              <a:spLocks noEditPoints="1"/>
            </p:cNvSpPr>
            <p:nvPr/>
          </p:nvSpPr>
          <p:spPr bwMode="auto">
            <a:xfrm>
              <a:off x="6691313" y="1819275"/>
              <a:ext cx="1192213" cy="1006475"/>
            </a:xfrm>
            <a:custGeom>
              <a:avLst/>
              <a:gdLst>
                <a:gd name="T0" fmla="*/ 38 w 74"/>
                <a:gd name="T1" fmla="*/ 0 h 63"/>
                <a:gd name="T2" fmla="*/ 60 w 74"/>
                <a:gd name="T3" fmla="*/ 9 h 63"/>
                <a:gd name="T4" fmla="*/ 53 w 74"/>
                <a:gd name="T5" fmla="*/ 55 h 63"/>
                <a:gd name="T6" fmla="*/ 14 w 74"/>
                <a:gd name="T7" fmla="*/ 50 h 63"/>
                <a:gd name="T8" fmla="*/ 22 w 74"/>
                <a:gd name="T9" fmla="*/ 4 h 63"/>
                <a:gd name="T10" fmla="*/ 38 w 74"/>
                <a:gd name="T11" fmla="*/ 0 h 63"/>
                <a:gd name="T12" fmla="*/ 20 w 74"/>
                <a:gd name="T13" fmla="*/ 38 h 63"/>
                <a:gd name="T14" fmla="*/ 42 w 74"/>
                <a:gd name="T15" fmla="*/ 52 h 63"/>
                <a:gd name="T16" fmla="*/ 60 w 74"/>
                <a:gd name="T17" fmla="*/ 32 h 63"/>
                <a:gd name="T18" fmla="*/ 20 w 74"/>
                <a:gd name="T19"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 h="63">
                  <a:moveTo>
                    <a:pt x="38" y="0"/>
                  </a:moveTo>
                  <a:cubicBezTo>
                    <a:pt x="47" y="0"/>
                    <a:pt x="54" y="3"/>
                    <a:pt x="60" y="9"/>
                  </a:cubicBezTo>
                  <a:cubicBezTo>
                    <a:pt x="74" y="24"/>
                    <a:pt x="71" y="45"/>
                    <a:pt x="53" y="55"/>
                  </a:cubicBezTo>
                  <a:cubicBezTo>
                    <a:pt x="39" y="63"/>
                    <a:pt x="24" y="60"/>
                    <a:pt x="14" y="50"/>
                  </a:cubicBezTo>
                  <a:cubicBezTo>
                    <a:pt x="0" y="37"/>
                    <a:pt x="4" y="13"/>
                    <a:pt x="22" y="4"/>
                  </a:cubicBezTo>
                  <a:cubicBezTo>
                    <a:pt x="28" y="1"/>
                    <a:pt x="32" y="0"/>
                    <a:pt x="38" y="0"/>
                  </a:cubicBezTo>
                  <a:close/>
                  <a:moveTo>
                    <a:pt x="20" y="38"/>
                  </a:moveTo>
                  <a:cubicBezTo>
                    <a:pt x="23" y="46"/>
                    <a:pt x="33" y="52"/>
                    <a:pt x="42" y="52"/>
                  </a:cubicBezTo>
                  <a:cubicBezTo>
                    <a:pt x="49" y="51"/>
                    <a:pt x="58" y="43"/>
                    <a:pt x="60" y="32"/>
                  </a:cubicBezTo>
                  <a:cubicBezTo>
                    <a:pt x="47" y="41"/>
                    <a:pt x="34" y="42"/>
                    <a:pt x="20"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grpSp>
      <p:sp>
        <p:nvSpPr>
          <p:cNvPr id="12" name="Rectángulo 11">
            <a:extLst>
              <a:ext uri="{FF2B5EF4-FFF2-40B4-BE49-F238E27FC236}">
                <a16:creationId xmlns:a16="http://schemas.microsoft.com/office/drawing/2014/main" id="{C5EB74E1-8729-3665-3407-44DA82C451B3}"/>
              </a:ext>
            </a:extLst>
          </p:cNvPr>
          <p:cNvSpPr/>
          <p:nvPr/>
        </p:nvSpPr>
        <p:spPr>
          <a:xfrm>
            <a:off x="90054" y="103049"/>
            <a:ext cx="9144000" cy="5143500"/>
          </a:xfrm>
          <a:prstGeom prst="rect">
            <a:avLst/>
          </a:prstGeom>
          <a:noFill/>
          <a:ln w="76200">
            <a:solidFill>
              <a:srgbClr val="E654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9" grpId="0"/>
      <p:bldP spid="530" grpId="0"/>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 name="Google Shape;95;p3"/>
          <p:cNvSpPr/>
          <p:nvPr/>
        </p:nvSpPr>
        <p:spPr>
          <a:xfrm rot="17535348">
            <a:off x="456884" y="588850"/>
            <a:ext cx="4744139" cy="4171898"/>
          </a:xfrm>
          <a:custGeom>
            <a:avLst/>
            <a:gdLst/>
            <a:ahLst/>
            <a:cxnLst/>
            <a:rect l="l" t="t" r="r" b="b"/>
            <a:pathLst>
              <a:path w="14791" h="13007" extrusionOk="0">
                <a:moveTo>
                  <a:pt x="9649" y="299"/>
                </a:moveTo>
                <a:cubicBezTo>
                  <a:pt x="10334" y="299"/>
                  <a:pt x="11018" y="360"/>
                  <a:pt x="11662" y="569"/>
                </a:cubicBezTo>
                <a:cubicBezTo>
                  <a:pt x="12917" y="970"/>
                  <a:pt x="13695" y="2008"/>
                  <a:pt x="14055" y="3237"/>
                </a:cubicBezTo>
                <a:cubicBezTo>
                  <a:pt x="14398" y="4542"/>
                  <a:pt x="14415" y="6048"/>
                  <a:pt x="14181" y="7378"/>
                </a:cubicBezTo>
                <a:cubicBezTo>
                  <a:pt x="13996" y="8458"/>
                  <a:pt x="13344" y="9830"/>
                  <a:pt x="12089" y="9955"/>
                </a:cubicBezTo>
                <a:cubicBezTo>
                  <a:pt x="11989" y="9955"/>
                  <a:pt x="11913" y="10047"/>
                  <a:pt x="11938" y="10147"/>
                </a:cubicBezTo>
                <a:lnTo>
                  <a:pt x="12243" y="11787"/>
                </a:lnTo>
                <a:lnTo>
                  <a:pt x="12243" y="11787"/>
                </a:lnTo>
                <a:lnTo>
                  <a:pt x="11211" y="10541"/>
                </a:lnTo>
                <a:cubicBezTo>
                  <a:pt x="11179" y="10513"/>
                  <a:pt x="11141" y="10499"/>
                  <a:pt x="11102" y="10499"/>
                </a:cubicBezTo>
                <a:cubicBezTo>
                  <a:pt x="11048" y="10499"/>
                  <a:pt x="10994" y="10525"/>
                  <a:pt x="10960" y="10574"/>
                </a:cubicBezTo>
                <a:cubicBezTo>
                  <a:pt x="10218" y="12222"/>
                  <a:pt x="8517" y="12677"/>
                  <a:pt x="6840" y="12677"/>
                </a:cubicBezTo>
                <a:cubicBezTo>
                  <a:pt x="6209" y="12677"/>
                  <a:pt x="5583" y="12612"/>
                  <a:pt x="5012" y="12523"/>
                </a:cubicBezTo>
                <a:cubicBezTo>
                  <a:pt x="3941" y="12364"/>
                  <a:pt x="2912" y="12030"/>
                  <a:pt x="2134" y="11243"/>
                </a:cubicBezTo>
                <a:cubicBezTo>
                  <a:pt x="1465" y="10566"/>
                  <a:pt x="1046" y="9671"/>
                  <a:pt x="812" y="8767"/>
                </a:cubicBezTo>
                <a:cubicBezTo>
                  <a:pt x="285" y="6717"/>
                  <a:pt x="586" y="4258"/>
                  <a:pt x="2067" y="2668"/>
                </a:cubicBezTo>
                <a:cubicBezTo>
                  <a:pt x="3598" y="1020"/>
                  <a:pt x="5932" y="510"/>
                  <a:pt x="8090" y="368"/>
                </a:cubicBezTo>
                <a:cubicBezTo>
                  <a:pt x="8599" y="335"/>
                  <a:pt x="9124" y="299"/>
                  <a:pt x="9649" y="299"/>
                </a:cubicBezTo>
                <a:close/>
                <a:moveTo>
                  <a:pt x="9700" y="0"/>
                </a:moveTo>
                <a:cubicBezTo>
                  <a:pt x="9536" y="0"/>
                  <a:pt x="9373" y="3"/>
                  <a:pt x="9211" y="8"/>
                </a:cubicBezTo>
                <a:cubicBezTo>
                  <a:pt x="6802" y="67"/>
                  <a:pt x="4217" y="385"/>
                  <a:pt x="2318" y="1991"/>
                </a:cubicBezTo>
                <a:cubicBezTo>
                  <a:pt x="528" y="3513"/>
                  <a:pt x="1" y="6006"/>
                  <a:pt x="377" y="8248"/>
                </a:cubicBezTo>
                <a:cubicBezTo>
                  <a:pt x="745" y="10432"/>
                  <a:pt x="2067" y="12214"/>
                  <a:pt x="4292" y="12716"/>
                </a:cubicBezTo>
                <a:cubicBezTo>
                  <a:pt x="5051" y="12884"/>
                  <a:pt x="5926" y="13007"/>
                  <a:pt x="6802" y="13007"/>
                </a:cubicBezTo>
                <a:cubicBezTo>
                  <a:pt x="8547" y="13007"/>
                  <a:pt x="10296" y="12520"/>
                  <a:pt x="11128" y="10938"/>
                </a:cubicBezTo>
                <a:lnTo>
                  <a:pt x="11128" y="10938"/>
                </a:lnTo>
                <a:lnTo>
                  <a:pt x="12399" y="12465"/>
                </a:lnTo>
                <a:cubicBezTo>
                  <a:pt x="12429" y="12503"/>
                  <a:pt x="12465" y="12518"/>
                  <a:pt x="12501" y="12518"/>
                </a:cubicBezTo>
                <a:cubicBezTo>
                  <a:pt x="12591" y="12518"/>
                  <a:pt x="12676" y="12416"/>
                  <a:pt x="12658" y="12314"/>
                </a:cubicBezTo>
                <a:lnTo>
                  <a:pt x="12280" y="10238"/>
                </a:lnTo>
                <a:lnTo>
                  <a:pt x="12280" y="10238"/>
                </a:lnTo>
                <a:cubicBezTo>
                  <a:pt x="13360" y="10032"/>
                  <a:pt x="14095" y="8987"/>
                  <a:pt x="14373" y="7981"/>
                </a:cubicBezTo>
                <a:cubicBezTo>
                  <a:pt x="14790" y="6487"/>
                  <a:pt x="14750" y="4660"/>
                  <a:pt x="14359" y="3165"/>
                </a:cubicBezTo>
                <a:lnTo>
                  <a:pt x="14359" y="3165"/>
                </a:lnTo>
                <a:cubicBezTo>
                  <a:pt x="14358" y="3161"/>
                  <a:pt x="14357" y="3157"/>
                  <a:pt x="14356" y="3154"/>
                </a:cubicBezTo>
                <a:lnTo>
                  <a:pt x="14356" y="3154"/>
                </a:lnTo>
                <a:cubicBezTo>
                  <a:pt x="14356" y="3154"/>
                  <a:pt x="14356" y="3154"/>
                  <a:pt x="14356" y="3154"/>
                </a:cubicBezTo>
                <a:cubicBezTo>
                  <a:pt x="14047" y="2133"/>
                  <a:pt x="13469" y="1171"/>
                  <a:pt x="12524" y="610"/>
                </a:cubicBezTo>
                <a:cubicBezTo>
                  <a:pt x="11679" y="109"/>
                  <a:pt x="10675" y="0"/>
                  <a:pt x="9700" y="0"/>
                </a:cubicBezTo>
                <a:close/>
              </a:path>
            </a:pathLst>
          </a:custGeom>
          <a:solidFill>
            <a:srgbClr val="C00000"/>
          </a:solidFill>
          <a:ln>
            <a:noFill/>
          </a:ln>
        </p:spPr>
        <p:txBody>
          <a:bodyPr spcFirstLastPara="1" wrap="square" lIns="91425" tIns="91425" rIns="91425" bIns="91425" anchor="ctr" anchorCtr="0">
            <a:noAutofit/>
          </a:bodyPr>
          <a:lstStyle/>
          <a:p>
            <a:endParaRPr/>
          </a:p>
        </p:txBody>
      </p:sp>
      <p:sp>
        <p:nvSpPr>
          <p:cNvPr id="586" name="Google Shape;586;p37"/>
          <p:cNvSpPr txBox="1">
            <a:spLocks noGrp="1"/>
          </p:cNvSpPr>
          <p:nvPr>
            <p:ph type="title"/>
          </p:nvPr>
        </p:nvSpPr>
        <p:spPr>
          <a:xfrm>
            <a:off x="891447" y="2387930"/>
            <a:ext cx="3891300" cy="1742400"/>
          </a:xfrm>
          <a:prstGeom prst="rect">
            <a:avLst/>
          </a:prstGeom>
        </p:spPr>
        <p:txBody>
          <a:bodyPr spcFirstLastPara="1" wrap="square" lIns="91425" tIns="91425" rIns="91425" bIns="91425" anchor="b" anchorCtr="0">
            <a:noAutofit/>
          </a:bodyPr>
          <a:lstStyle/>
          <a:p>
            <a:pPr>
              <a:buClr>
                <a:schemeClr val="dk1"/>
              </a:buClr>
              <a:buSzPts val="1100"/>
            </a:pPr>
            <a:r>
              <a:rPr lang="en" sz="2800" dirty="0">
                <a:solidFill>
                  <a:srgbClr val="C00000"/>
                </a:solidFill>
              </a:rPr>
              <a:t>¿Cómo acompañar a jóvenes con inquietud vocacional? </a:t>
            </a:r>
            <a:endParaRPr sz="2800" dirty="0">
              <a:solidFill>
                <a:srgbClr val="C00000"/>
              </a:solidFill>
            </a:endParaRPr>
          </a:p>
        </p:txBody>
      </p:sp>
      <p:sp>
        <p:nvSpPr>
          <p:cNvPr id="587" name="Google Shape;587;p37"/>
          <p:cNvSpPr txBox="1">
            <a:spLocks noGrp="1"/>
          </p:cNvSpPr>
          <p:nvPr>
            <p:ph type="title" idx="2"/>
          </p:nvPr>
        </p:nvSpPr>
        <p:spPr>
          <a:xfrm flipH="1">
            <a:off x="1022695" y="1283811"/>
            <a:ext cx="3493200" cy="1139700"/>
          </a:xfrm>
          <a:prstGeom prst="rect">
            <a:avLst/>
          </a:prstGeom>
        </p:spPr>
        <p:txBody>
          <a:bodyPr spcFirstLastPara="1" wrap="square" lIns="91425" tIns="91425" rIns="91425" bIns="91425" anchor="t" anchorCtr="0">
            <a:noAutofit/>
          </a:bodyPr>
          <a:lstStyle/>
          <a:p>
            <a:r>
              <a:rPr lang="en" dirty="0">
                <a:solidFill>
                  <a:srgbClr val="C00000"/>
                </a:solidFill>
              </a:rPr>
              <a:t>-02-</a:t>
            </a:r>
            <a:endParaRPr dirty="0">
              <a:solidFill>
                <a:srgbClr val="C00000"/>
              </a:solidFill>
            </a:endParaRPr>
          </a:p>
        </p:txBody>
      </p:sp>
      <p:sp>
        <p:nvSpPr>
          <p:cNvPr id="13" name="Rectángulo 12">
            <a:extLst>
              <a:ext uri="{FF2B5EF4-FFF2-40B4-BE49-F238E27FC236}">
                <a16:creationId xmlns:a16="http://schemas.microsoft.com/office/drawing/2014/main" id="{25704BE4-025D-F922-A268-60E266957963}"/>
              </a:ext>
            </a:extLst>
          </p:cNvPr>
          <p:cNvSpPr/>
          <p:nvPr/>
        </p:nvSpPr>
        <p:spPr>
          <a:xfrm>
            <a:off x="0" y="0"/>
            <a:ext cx="9144000" cy="51435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nvGrpSpPr>
          <p:cNvPr id="15" name="Grupo 14">
            <a:extLst>
              <a:ext uri="{FF2B5EF4-FFF2-40B4-BE49-F238E27FC236}">
                <a16:creationId xmlns:a16="http://schemas.microsoft.com/office/drawing/2014/main" id="{94CB571C-BFC8-2C59-9E81-FC6644A17B7B}"/>
              </a:ext>
            </a:extLst>
          </p:cNvPr>
          <p:cNvGrpSpPr/>
          <p:nvPr/>
        </p:nvGrpSpPr>
        <p:grpSpPr>
          <a:xfrm>
            <a:off x="4840942" y="1590483"/>
            <a:ext cx="4145737" cy="3126704"/>
            <a:chOff x="5089526" y="2190751"/>
            <a:chExt cx="3687762" cy="2781300"/>
          </a:xfrm>
        </p:grpSpPr>
        <p:sp>
          <p:nvSpPr>
            <p:cNvPr id="16" name="Freeform 5">
              <a:extLst>
                <a:ext uri="{FF2B5EF4-FFF2-40B4-BE49-F238E27FC236}">
                  <a16:creationId xmlns:a16="http://schemas.microsoft.com/office/drawing/2014/main" id="{E5DFF055-B59A-F82D-6537-BE349D8E9A86}"/>
                </a:ext>
              </a:extLst>
            </p:cNvPr>
            <p:cNvSpPr>
              <a:spLocks/>
            </p:cNvSpPr>
            <p:nvPr/>
          </p:nvSpPr>
          <p:spPr bwMode="auto">
            <a:xfrm>
              <a:off x="5089526" y="3127376"/>
              <a:ext cx="2181225" cy="1844675"/>
            </a:xfrm>
            <a:custGeom>
              <a:avLst/>
              <a:gdLst>
                <a:gd name="T0" fmla="*/ 115 w 152"/>
                <a:gd name="T1" fmla="*/ 2 h 128"/>
                <a:gd name="T2" fmla="*/ 121 w 152"/>
                <a:gd name="T3" fmla="*/ 5 h 128"/>
                <a:gd name="T4" fmla="*/ 128 w 152"/>
                <a:gd name="T5" fmla="*/ 62 h 128"/>
                <a:gd name="T6" fmla="*/ 123 w 152"/>
                <a:gd name="T7" fmla="*/ 104 h 128"/>
                <a:gd name="T8" fmla="*/ 133 w 152"/>
                <a:gd name="T9" fmla="*/ 108 h 128"/>
                <a:gd name="T10" fmla="*/ 150 w 152"/>
                <a:gd name="T11" fmla="*/ 122 h 128"/>
                <a:gd name="T12" fmla="*/ 139 w 152"/>
                <a:gd name="T13" fmla="*/ 128 h 128"/>
                <a:gd name="T14" fmla="*/ 107 w 152"/>
                <a:gd name="T15" fmla="*/ 125 h 128"/>
                <a:gd name="T16" fmla="*/ 105 w 152"/>
                <a:gd name="T17" fmla="*/ 89 h 128"/>
                <a:gd name="T18" fmla="*/ 102 w 152"/>
                <a:gd name="T19" fmla="*/ 77 h 128"/>
                <a:gd name="T20" fmla="*/ 98 w 152"/>
                <a:gd name="T21" fmla="*/ 90 h 128"/>
                <a:gd name="T22" fmla="*/ 92 w 152"/>
                <a:gd name="T23" fmla="*/ 126 h 128"/>
                <a:gd name="T24" fmla="*/ 53 w 152"/>
                <a:gd name="T25" fmla="*/ 123 h 128"/>
                <a:gd name="T26" fmla="*/ 76 w 152"/>
                <a:gd name="T27" fmla="*/ 108 h 128"/>
                <a:gd name="T28" fmla="*/ 75 w 152"/>
                <a:gd name="T29" fmla="*/ 52 h 128"/>
                <a:gd name="T30" fmla="*/ 69 w 152"/>
                <a:gd name="T31" fmla="*/ 37 h 128"/>
                <a:gd name="T32" fmla="*/ 16 w 152"/>
                <a:gd name="T33" fmla="*/ 40 h 128"/>
                <a:gd name="T34" fmla="*/ 15 w 152"/>
                <a:gd name="T35" fmla="*/ 36 h 128"/>
                <a:gd name="T36" fmla="*/ 15 w 152"/>
                <a:gd name="T37" fmla="*/ 33 h 128"/>
                <a:gd name="T38" fmla="*/ 3 w 152"/>
                <a:gd name="T39" fmla="*/ 32 h 128"/>
                <a:gd name="T40" fmla="*/ 13 w 152"/>
                <a:gd name="T41" fmla="*/ 29 h 128"/>
                <a:gd name="T42" fmla="*/ 13 w 152"/>
                <a:gd name="T43" fmla="*/ 26 h 128"/>
                <a:gd name="T44" fmla="*/ 2 w 152"/>
                <a:gd name="T45" fmla="*/ 25 h 128"/>
                <a:gd name="T46" fmla="*/ 2 w 152"/>
                <a:gd name="T47" fmla="*/ 23 h 128"/>
                <a:gd name="T48" fmla="*/ 15 w 152"/>
                <a:gd name="T49" fmla="*/ 21 h 128"/>
                <a:gd name="T50" fmla="*/ 6 w 152"/>
                <a:gd name="T51" fmla="*/ 18 h 128"/>
                <a:gd name="T52" fmla="*/ 6 w 152"/>
                <a:gd name="T53" fmla="*/ 14 h 128"/>
                <a:gd name="T54" fmla="*/ 23 w 152"/>
                <a:gd name="T55" fmla="*/ 16 h 128"/>
                <a:gd name="T56" fmla="*/ 21 w 152"/>
                <a:gd name="T57" fmla="*/ 11 h 128"/>
                <a:gd name="T58" fmla="*/ 24 w 152"/>
                <a:gd name="T59" fmla="*/ 8 h 128"/>
                <a:gd name="T60" fmla="*/ 69 w 152"/>
                <a:gd name="T61" fmla="*/ 11 h 128"/>
                <a:gd name="T62" fmla="*/ 70 w 152"/>
                <a:gd name="T63" fmla="*/ 25 h 128"/>
                <a:gd name="T64" fmla="*/ 75 w 152"/>
                <a:gd name="T65" fmla="*/ 24 h 128"/>
                <a:gd name="T66" fmla="*/ 76 w 152"/>
                <a:gd name="T67" fmla="*/ 32 h 128"/>
                <a:gd name="T68" fmla="*/ 81 w 152"/>
                <a:gd name="T69" fmla="*/ 33 h 128"/>
                <a:gd name="T70" fmla="*/ 84 w 152"/>
                <a:gd name="T71" fmla="*/ 35 h 128"/>
                <a:gd name="T72" fmla="*/ 88 w 152"/>
                <a:gd name="T73" fmla="*/ 35 h 128"/>
                <a:gd name="T74" fmla="*/ 92 w 152"/>
                <a:gd name="T75" fmla="*/ 31 h 128"/>
                <a:gd name="T76" fmla="*/ 96 w 152"/>
                <a:gd name="T77" fmla="*/ 30 h 128"/>
                <a:gd name="T78" fmla="*/ 94 w 152"/>
                <a:gd name="T79" fmla="*/ 17 h 128"/>
                <a:gd name="T80" fmla="*/ 99 w 152"/>
                <a:gd name="T81" fmla="*/ 18 h 128"/>
                <a:gd name="T82" fmla="*/ 101 w 152"/>
                <a:gd name="T83" fmla="*/ 14 h 128"/>
                <a:gd name="T84" fmla="*/ 93 w 152"/>
                <a:gd name="T85" fmla="*/ 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2" h="128">
                  <a:moveTo>
                    <a:pt x="93" y="4"/>
                  </a:moveTo>
                  <a:cubicBezTo>
                    <a:pt x="100" y="1"/>
                    <a:pt x="108" y="0"/>
                    <a:pt x="115" y="2"/>
                  </a:cubicBezTo>
                  <a:cubicBezTo>
                    <a:pt x="117" y="2"/>
                    <a:pt x="118" y="3"/>
                    <a:pt x="120" y="3"/>
                  </a:cubicBezTo>
                  <a:cubicBezTo>
                    <a:pt x="120" y="3"/>
                    <a:pt x="121" y="4"/>
                    <a:pt x="121" y="5"/>
                  </a:cubicBezTo>
                  <a:cubicBezTo>
                    <a:pt x="130" y="12"/>
                    <a:pt x="132" y="22"/>
                    <a:pt x="132" y="33"/>
                  </a:cubicBezTo>
                  <a:cubicBezTo>
                    <a:pt x="132" y="43"/>
                    <a:pt x="129" y="52"/>
                    <a:pt x="128" y="62"/>
                  </a:cubicBezTo>
                  <a:cubicBezTo>
                    <a:pt x="127" y="67"/>
                    <a:pt x="127" y="71"/>
                    <a:pt x="126" y="76"/>
                  </a:cubicBezTo>
                  <a:cubicBezTo>
                    <a:pt x="125" y="86"/>
                    <a:pt x="124" y="95"/>
                    <a:pt x="123" y="104"/>
                  </a:cubicBezTo>
                  <a:cubicBezTo>
                    <a:pt x="122" y="107"/>
                    <a:pt x="123" y="108"/>
                    <a:pt x="126" y="108"/>
                  </a:cubicBezTo>
                  <a:cubicBezTo>
                    <a:pt x="128" y="108"/>
                    <a:pt x="131" y="108"/>
                    <a:pt x="133" y="108"/>
                  </a:cubicBezTo>
                  <a:cubicBezTo>
                    <a:pt x="135" y="109"/>
                    <a:pt x="136" y="109"/>
                    <a:pt x="138" y="109"/>
                  </a:cubicBezTo>
                  <a:cubicBezTo>
                    <a:pt x="144" y="111"/>
                    <a:pt x="149" y="114"/>
                    <a:pt x="150" y="122"/>
                  </a:cubicBezTo>
                  <a:cubicBezTo>
                    <a:pt x="150" y="123"/>
                    <a:pt x="151" y="124"/>
                    <a:pt x="152" y="124"/>
                  </a:cubicBezTo>
                  <a:cubicBezTo>
                    <a:pt x="148" y="127"/>
                    <a:pt x="144" y="128"/>
                    <a:pt x="139" y="128"/>
                  </a:cubicBezTo>
                  <a:cubicBezTo>
                    <a:pt x="132" y="127"/>
                    <a:pt x="125" y="127"/>
                    <a:pt x="119" y="128"/>
                  </a:cubicBezTo>
                  <a:cubicBezTo>
                    <a:pt x="115" y="128"/>
                    <a:pt x="111" y="126"/>
                    <a:pt x="107" y="125"/>
                  </a:cubicBezTo>
                  <a:cubicBezTo>
                    <a:pt x="104" y="125"/>
                    <a:pt x="103" y="121"/>
                    <a:pt x="103" y="118"/>
                  </a:cubicBezTo>
                  <a:cubicBezTo>
                    <a:pt x="102" y="108"/>
                    <a:pt x="103" y="98"/>
                    <a:pt x="105" y="89"/>
                  </a:cubicBezTo>
                  <a:cubicBezTo>
                    <a:pt x="106" y="86"/>
                    <a:pt x="105" y="83"/>
                    <a:pt x="104" y="80"/>
                  </a:cubicBezTo>
                  <a:cubicBezTo>
                    <a:pt x="104" y="78"/>
                    <a:pt x="104" y="77"/>
                    <a:pt x="102" y="77"/>
                  </a:cubicBezTo>
                  <a:cubicBezTo>
                    <a:pt x="100" y="77"/>
                    <a:pt x="100" y="78"/>
                    <a:pt x="99" y="80"/>
                  </a:cubicBezTo>
                  <a:cubicBezTo>
                    <a:pt x="98" y="83"/>
                    <a:pt x="98" y="87"/>
                    <a:pt x="98" y="90"/>
                  </a:cubicBezTo>
                  <a:cubicBezTo>
                    <a:pt x="98" y="100"/>
                    <a:pt x="100" y="109"/>
                    <a:pt x="99" y="118"/>
                  </a:cubicBezTo>
                  <a:cubicBezTo>
                    <a:pt x="99" y="124"/>
                    <a:pt x="97" y="125"/>
                    <a:pt x="92" y="126"/>
                  </a:cubicBezTo>
                  <a:cubicBezTo>
                    <a:pt x="81" y="127"/>
                    <a:pt x="70" y="128"/>
                    <a:pt x="59" y="127"/>
                  </a:cubicBezTo>
                  <a:cubicBezTo>
                    <a:pt x="57" y="127"/>
                    <a:pt x="54" y="126"/>
                    <a:pt x="53" y="123"/>
                  </a:cubicBezTo>
                  <a:cubicBezTo>
                    <a:pt x="52" y="120"/>
                    <a:pt x="53" y="117"/>
                    <a:pt x="56" y="115"/>
                  </a:cubicBezTo>
                  <a:cubicBezTo>
                    <a:pt x="62" y="109"/>
                    <a:pt x="69" y="109"/>
                    <a:pt x="76" y="108"/>
                  </a:cubicBezTo>
                  <a:cubicBezTo>
                    <a:pt x="79" y="108"/>
                    <a:pt x="80" y="107"/>
                    <a:pt x="80" y="104"/>
                  </a:cubicBezTo>
                  <a:cubicBezTo>
                    <a:pt x="79" y="87"/>
                    <a:pt x="78" y="70"/>
                    <a:pt x="75" y="52"/>
                  </a:cubicBezTo>
                  <a:cubicBezTo>
                    <a:pt x="74" y="48"/>
                    <a:pt x="74" y="44"/>
                    <a:pt x="73" y="40"/>
                  </a:cubicBezTo>
                  <a:cubicBezTo>
                    <a:pt x="73" y="38"/>
                    <a:pt x="71" y="37"/>
                    <a:pt x="69" y="37"/>
                  </a:cubicBezTo>
                  <a:cubicBezTo>
                    <a:pt x="52" y="41"/>
                    <a:pt x="34" y="40"/>
                    <a:pt x="17" y="40"/>
                  </a:cubicBezTo>
                  <a:cubicBezTo>
                    <a:pt x="17" y="40"/>
                    <a:pt x="16" y="40"/>
                    <a:pt x="16" y="40"/>
                  </a:cubicBezTo>
                  <a:cubicBezTo>
                    <a:pt x="14" y="39"/>
                    <a:pt x="12" y="40"/>
                    <a:pt x="12" y="38"/>
                  </a:cubicBezTo>
                  <a:cubicBezTo>
                    <a:pt x="12" y="37"/>
                    <a:pt x="14" y="37"/>
                    <a:pt x="15" y="36"/>
                  </a:cubicBezTo>
                  <a:cubicBezTo>
                    <a:pt x="16" y="36"/>
                    <a:pt x="17" y="36"/>
                    <a:pt x="17" y="35"/>
                  </a:cubicBezTo>
                  <a:cubicBezTo>
                    <a:pt x="17" y="34"/>
                    <a:pt x="16" y="34"/>
                    <a:pt x="15" y="33"/>
                  </a:cubicBezTo>
                  <a:cubicBezTo>
                    <a:pt x="12" y="33"/>
                    <a:pt x="9" y="33"/>
                    <a:pt x="6" y="33"/>
                  </a:cubicBezTo>
                  <a:cubicBezTo>
                    <a:pt x="5" y="33"/>
                    <a:pt x="3" y="33"/>
                    <a:pt x="3" y="32"/>
                  </a:cubicBezTo>
                  <a:cubicBezTo>
                    <a:pt x="3" y="30"/>
                    <a:pt x="5" y="30"/>
                    <a:pt x="6" y="30"/>
                  </a:cubicBezTo>
                  <a:cubicBezTo>
                    <a:pt x="8" y="29"/>
                    <a:pt x="11" y="29"/>
                    <a:pt x="13" y="29"/>
                  </a:cubicBezTo>
                  <a:cubicBezTo>
                    <a:pt x="14" y="29"/>
                    <a:pt x="15" y="29"/>
                    <a:pt x="15" y="28"/>
                  </a:cubicBezTo>
                  <a:cubicBezTo>
                    <a:pt x="15" y="27"/>
                    <a:pt x="14" y="26"/>
                    <a:pt x="13" y="26"/>
                  </a:cubicBezTo>
                  <a:cubicBezTo>
                    <a:pt x="11" y="26"/>
                    <a:pt x="8" y="26"/>
                    <a:pt x="6" y="26"/>
                  </a:cubicBezTo>
                  <a:cubicBezTo>
                    <a:pt x="5" y="26"/>
                    <a:pt x="3" y="26"/>
                    <a:pt x="2" y="25"/>
                  </a:cubicBezTo>
                  <a:cubicBezTo>
                    <a:pt x="1" y="25"/>
                    <a:pt x="0" y="25"/>
                    <a:pt x="0" y="24"/>
                  </a:cubicBezTo>
                  <a:cubicBezTo>
                    <a:pt x="0" y="23"/>
                    <a:pt x="1" y="23"/>
                    <a:pt x="2" y="23"/>
                  </a:cubicBezTo>
                  <a:cubicBezTo>
                    <a:pt x="5" y="22"/>
                    <a:pt x="8" y="23"/>
                    <a:pt x="11" y="22"/>
                  </a:cubicBezTo>
                  <a:cubicBezTo>
                    <a:pt x="12" y="22"/>
                    <a:pt x="14" y="23"/>
                    <a:pt x="15" y="21"/>
                  </a:cubicBezTo>
                  <a:cubicBezTo>
                    <a:pt x="15" y="20"/>
                    <a:pt x="13" y="19"/>
                    <a:pt x="11" y="19"/>
                  </a:cubicBezTo>
                  <a:cubicBezTo>
                    <a:pt x="9" y="18"/>
                    <a:pt x="8" y="18"/>
                    <a:pt x="6" y="18"/>
                  </a:cubicBezTo>
                  <a:cubicBezTo>
                    <a:pt x="5" y="17"/>
                    <a:pt x="3" y="17"/>
                    <a:pt x="4" y="15"/>
                  </a:cubicBezTo>
                  <a:cubicBezTo>
                    <a:pt x="4" y="14"/>
                    <a:pt x="5" y="14"/>
                    <a:pt x="6" y="14"/>
                  </a:cubicBezTo>
                  <a:cubicBezTo>
                    <a:pt x="11" y="14"/>
                    <a:pt x="15" y="16"/>
                    <a:pt x="19" y="16"/>
                  </a:cubicBezTo>
                  <a:cubicBezTo>
                    <a:pt x="21" y="16"/>
                    <a:pt x="22" y="17"/>
                    <a:pt x="23" y="16"/>
                  </a:cubicBezTo>
                  <a:cubicBezTo>
                    <a:pt x="24" y="14"/>
                    <a:pt x="23" y="13"/>
                    <a:pt x="22" y="12"/>
                  </a:cubicBezTo>
                  <a:cubicBezTo>
                    <a:pt x="21" y="12"/>
                    <a:pt x="21" y="11"/>
                    <a:pt x="21" y="11"/>
                  </a:cubicBezTo>
                  <a:cubicBezTo>
                    <a:pt x="20" y="10"/>
                    <a:pt x="19" y="8"/>
                    <a:pt x="20" y="7"/>
                  </a:cubicBezTo>
                  <a:cubicBezTo>
                    <a:pt x="22" y="6"/>
                    <a:pt x="23" y="7"/>
                    <a:pt x="24" y="8"/>
                  </a:cubicBezTo>
                  <a:cubicBezTo>
                    <a:pt x="32" y="20"/>
                    <a:pt x="44" y="18"/>
                    <a:pt x="56" y="15"/>
                  </a:cubicBezTo>
                  <a:cubicBezTo>
                    <a:pt x="60" y="14"/>
                    <a:pt x="64" y="13"/>
                    <a:pt x="69" y="11"/>
                  </a:cubicBezTo>
                  <a:cubicBezTo>
                    <a:pt x="69" y="13"/>
                    <a:pt x="69" y="15"/>
                    <a:pt x="69" y="17"/>
                  </a:cubicBezTo>
                  <a:cubicBezTo>
                    <a:pt x="68" y="20"/>
                    <a:pt x="69" y="22"/>
                    <a:pt x="70" y="25"/>
                  </a:cubicBezTo>
                  <a:cubicBezTo>
                    <a:pt x="71" y="27"/>
                    <a:pt x="72" y="28"/>
                    <a:pt x="73" y="26"/>
                  </a:cubicBezTo>
                  <a:cubicBezTo>
                    <a:pt x="74" y="25"/>
                    <a:pt x="74" y="24"/>
                    <a:pt x="75" y="24"/>
                  </a:cubicBezTo>
                  <a:cubicBezTo>
                    <a:pt x="75" y="25"/>
                    <a:pt x="76" y="25"/>
                    <a:pt x="76" y="26"/>
                  </a:cubicBezTo>
                  <a:cubicBezTo>
                    <a:pt x="76" y="28"/>
                    <a:pt x="76" y="30"/>
                    <a:pt x="76" y="32"/>
                  </a:cubicBezTo>
                  <a:cubicBezTo>
                    <a:pt x="76" y="34"/>
                    <a:pt x="76" y="36"/>
                    <a:pt x="78" y="36"/>
                  </a:cubicBezTo>
                  <a:cubicBezTo>
                    <a:pt x="80" y="36"/>
                    <a:pt x="80" y="34"/>
                    <a:pt x="81" y="33"/>
                  </a:cubicBezTo>
                  <a:cubicBezTo>
                    <a:pt x="81" y="30"/>
                    <a:pt x="81" y="28"/>
                    <a:pt x="83" y="25"/>
                  </a:cubicBezTo>
                  <a:cubicBezTo>
                    <a:pt x="83" y="29"/>
                    <a:pt x="83" y="32"/>
                    <a:pt x="84" y="35"/>
                  </a:cubicBezTo>
                  <a:cubicBezTo>
                    <a:pt x="84" y="37"/>
                    <a:pt x="85" y="38"/>
                    <a:pt x="86" y="38"/>
                  </a:cubicBezTo>
                  <a:cubicBezTo>
                    <a:pt x="88" y="38"/>
                    <a:pt x="88" y="36"/>
                    <a:pt x="88" y="35"/>
                  </a:cubicBezTo>
                  <a:cubicBezTo>
                    <a:pt x="88" y="32"/>
                    <a:pt x="88" y="29"/>
                    <a:pt x="88" y="25"/>
                  </a:cubicBezTo>
                  <a:cubicBezTo>
                    <a:pt x="90" y="27"/>
                    <a:pt x="91" y="30"/>
                    <a:pt x="92" y="31"/>
                  </a:cubicBezTo>
                  <a:cubicBezTo>
                    <a:pt x="92" y="33"/>
                    <a:pt x="92" y="35"/>
                    <a:pt x="94" y="34"/>
                  </a:cubicBezTo>
                  <a:cubicBezTo>
                    <a:pt x="96" y="33"/>
                    <a:pt x="96" y="32"/>
                    <a:pt x="96" y="30"/>
                  </a:cubicBezTo>
                  <a:cubicBezTo>
                    <a:pt x="95" y="27"/>
                    <a:pt x="94" y="23"/>
                    <a:pt x="94" y="20"/>
                  </a:cubicBezTo>
                  <a:cubicBezTo>
                    <a:pt x="93" y="19"/>
                    <a:pt x="93" y="18"/>
                    <a:pt x="94" y="17"/>
                  </a:cubicBezTo>
                  <a:cubicBezTo>
                    <a:pt x="95" y="15"/>
                    <a:pt x="96" y="16"/>
                    <a:pt x="97" y="17"/>
                  </a:cubicBezTo>
                  <a:cubicBezTo>
                    <a:pt x="98" y="17"/>
                    <a:pt x="98" y="17"/>
                    <a:pt x="99" y="18"/>
                  </a:cubicBezTo>
                  <a:cubicBezTo>
                    <a:pt x="100" y="18"/>
                    <a:pt x="101" y="19"/>
                    <a:pt x="102" y="18"/>
                  </a:cubicBezTo>
                  <a:cubicBezTo>
                    <a:pt x="103" y="16"/>
                    <a:pt x="102" y="15"/>
                    <a:pt x="101" y="14"/>
                  </a:cubicBezTo>
                  <a:cubicBezTo>
                    <a:pt x="101" y="14"/>
                    <a:pt x="100" y="13"/>
                    <a:pt x="100" y="12"/>
                  </a:cubicBezTo>
                  <a:cubicBezTo>
                    <a:pt x="97" y="10"/>
                    <a:pt x="94" y="8"/>
                    <a:pt x="93" y="4"/>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s-AR"/>
            </a:p>
          </p:txBody>
        </p:sp>
        <p:sp>
          <p:nvSpPr>
            <p:cNvPr id="17" name="Freeform 6">
              <a:extLst>
                <a:ext uri="{FF2B5EF4-FFF2-40B4-BE49-F238E27FC236}">
                  <a16:creationId xmlns:a16="http://schemas.microsoft.com/office/drawing/2014/main" id="{59E45D50-4129-FECE-0499-76D0D65F0AD8}"/>
                </a:ext>
              </a:extLst>
            </p:cNvPr>
            <p:cNvSpPr>
              <a:spLocks/>
            </p:cNvSpPr>
            <p:nvPr/>
          </p:nvSpPr>
          <p:spPr bwMode="auto">
            <a:xfrm>
              <a:off x="6811963" y="3098801"/>
              <a:ext cx="1965325" cy="1873250"/>
            </a:xfrm>
            <a:custGeom>
              <a:avLst/>
              <a:gdLst>
                <a:gd name="T0" fmla="*/ 30 w 137"/>
                <a:gd name="T1" fmla="*/ 124 h 130"/>
                <a:gd name="T2" fmla="*/ 13 w 137"/>
                <a:gd name="T3" fmla="*/ 110 h 130"/>
                <a:gd name="T4" fmla="*/ 8 w 137"/>
                <a:gd name="T5" fmla="*/ 64 h 130"/>
                <a:gd name="T6" fmla="*/ 1 w 137"/>
                <a:gd name="T7" fmla="*/ 7 h 130"/>
                <a:gd name="T8" fmla="*/ 41 w 137"/>
                <a:gd name="T9" fmla="*/ 5 h 130"/>
                <a:gd name="T10" fmla="*/ 37 w 137"/>
                <a:gd name="T11" fmla="*/ 14 h 130"/>
                <a:gd name="T12" fmla="*/ 39 w 137"/>
                <a:gd name="T13" fmla="*/ 18 h 130"/>
                <a:gd name="T14" fmla="*/ 42 w 137"/>
                <a:gd name="T15" fmla="*/ 22 h 130"/>
                <a:gd name="T16" fmla="*/ 40 w 137"/>
                <a:gd name="T17" fmla="*/ 35 h 130"/>
                <a:gd name="T18" fmla="*/ 46 w 137"/>
                <a:gd name="T19" fmla="*/ 31 h 130"/>
                <a:gd name="T20" fmla="*/ 47 w 137"/>
                <a:gd name="T21" fmla="*/ 37 h 130"/>
                <a:gd name="T22" fmla="*/ 51 w 137"/>
                <a:gd name="T23" fmla="*/ 38 h 130"/>
                <a:gd name="T24" fmla="*/ 54 w 137"/>
                <a:gd name="T25" fmla="*/ 37 h 130"/>
                <a:gd name="T26" fmla="*/ 58 w 137"/>
                <a:gd name="T27" fmla="*/ 37 h 130"/>
                <a:gd name="T28" fmla="*/ 62 w 137"/>
                <a:gd name="T29" fmla="*/ 30 h 130"/>
                <a:gd name="T30" fmla="*/ 68 w 137"/>
                <a:gd name="T31" fmla="*/ 13 h 130"/>
                <a:gd name="T32" fmla="*/ 111 w 137"/>
                <a:gd name="T33" fmla="*/ 12 h 130"/>
                <a:gd name="T34" fmla="*/ 117 w 137"/>
                <a:gd name="T35" fmla="*/ 9 h 130"/>
                <a:gd name="T36" fmla="*/ 114 w 137"/>
                <a:gd name="T37" fmla="*/ 17 h 130"/>
                <a:gd name="T38" fmla="*/ 130 w 137"/>
                <a:gd name="T39" fmla="*/ 16 h 130"/>
                <a:gd name="T40" fmla="*/ 131 w 137"/>
                <a:gd name="T41" fmla="*/ 20 h 130"/>
                <a:gd name="T42" fmla="*/ 131 w 137"/>
                <a:gd name="T43" fmla="*/ 24 h 130"/>
                <a:gd name="T44" fmla="*/ 131 w 137"/>
                <a:gd name="T45" fmla="*/ 28 h 130"/>
                <a:gd name="T46" fmla="*/ 130 w 137"/>
                <a:gd name="T47" fmla="*/ 31 h 130"/>
                <a:gd name="T48" fmla="*/ 130 w 137"/>
                <a:gd name="T49" fmla="*/ 36 h 130"/>
                <a:gd name="T50" fmla="*/ 124 w 137"/>
                <a:gd name="T51" fmla="*/ 39 h 130"/>
                <a:gd name="T52" fmla="*/ 124 w 137"/>
                <a:gd name="T53" fmla="*/ 42 h 130"/>
                <a:gd name="T54" fmla="*/ 69 w 137"/>
                <a:gd name="T55" fmla="*/ 40 h 130"/>
                <a:gd name="T56" fmla="*/ 58 w 137"/>
                <a:gd name="T57" fmla="*/ 89 h 130"/>
                <a:gd name="T58" fmla="*/ 62 w 137"/>
                <a:gd name="T59" fmla="*/ 110 h 130"/>
                <a:gd name="T60" fmla="*/ 82 w 137"/>
                <a:gd name="T61" fmla="*/ 117 h 130"/>
                <a:gd name="T62" fmla="*/ 78 w 137"/>
                <a:gd name="T63" fmla="*/ 129 h 130"/>
                <a:gd name="T64" fmla="*/ 45 w 137"/>
                <a:gd name="T65" fmla="*/ 128 h 130"/>
                <a:gd name="T66" fmla="*/ 38 w 137"/>
                <a:gd name="T67" fmla="*/ 98 h 130"/>
                <a:gd name="T68" fmla="*/ 35 w 137"/>
                <a:gd name="T69" fmla="*/ 80 h 130"/>
                <a:gd name="T70" fmla="*/ 34 w 137"/>
                <a:gd name="T71" fmla="*/ 102 h 130"/>
                <a:gd name="T72" fmla="*/ 32 w 137"/>
                <a:gd name="T73" fmla="*/ 12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 h="130">
                  <a:moveTo>
                    <a:pt x="32" y="126"/>
                  </a:moveTo>
                  <a:cubicBezTo>
                    <a:pt x="31" y="126"/>
                    <a:pt x="30" y="125"/>
                    <a:pt x="30" y="124"/>
                  </a:cubicBezTo>
                  <a:cubicBezTo>
                    <a:pt x="29" y="116"/>
                    <a:pt x="24" y="113"/>
                    <a:pt x="18" y="111"/>
                  </a:cubicBezTo>
                  <a:cubicBezTo>
                    <a:pt x="16" y="111"/>
                    <a:pt x="15" y="111"/>
                    <a:pt x="13" y="110"/>
                  </a:cubicBezTo>
                  <a:cubicBezTo>
                    <a:pt x="14" y="109"/>
                    <a:pt x="14" y="108"/>
                    <a:pt x="14" y="107"/>
                  </a:cubicBezTo>
                  <a:cubicBezTo>
                    <a:pt x="13" y="93"/>
                    <a:pt x="11" y="78"/>
                    <a:pt x="8" y="64"/>
                  </a:cubicBezTo>
                  <a:cubicBezTo>
                    <a:pt x="9" y="54"/>
                    <a:pt x="12" y="45"/>
                    <a:pt x="12" y="35"/>
                  </a:cubicBezTo>
                  <a:cubicBezTo>
                    <a:pt x="12" y="24"/>
                    <a:pt x="10" y="14"/>
                    <a:pt x="1" y="7"/>
                  </a:cubicBezTo>
                  <a:cubicBezTo>
                    <a:pt x="1" y="6"/>
                    <a:pt x="0" y="5"/>
                    <a:pt x="0" y="5"/>
                  </a:cubicBezTo>
                  <a:cubicBezTo>
                    <a:pt x="14" y="2"/>
                    <a:pt x="27" y="0"/>
                    <a:pt x="41" y="5"/>
                  </a:cubicBezTo>
                  <a:cubicBezTo>
                    <a:pt x="42" y="5"/>
                    <a:pt x="43" y="6"/>
                    <a:pt x="45" y="7"/>
                  </a:cubicBezTo>
                  <a:cubicBezTo>
                    <a:pt x="43" y="10"/>
                    <a:pt x="40" y="12"/>
                    <a:pt x="37" y="14"/>
                  </a:cubicBezTo>
                  <a:cubicBezTo>
                    <a:pt x="35" y="15"/>
                    <a:pt x="34" y="16"/>
                    <a:pt x="35" y="19"/>
                  </a:cubicBezTo>
                  <a:cubicBezTo>
                    <a:pt x="36" y="21"/>
                    <a:pt x="38" y="19"/>
                    <a:pt x="39" y="18"/>
                  </a:cubicBezTo>
                  <a:cubicBezTo>
                    <a:pt x="40" y="18"/>
                    <a:pt x="41" y="18"/>
                    <a:pt x="42" y="18"/>
                  </a:cubicBezTo>
                  <a:cubicBezTo>
                    <a:pt x="43" y="20"/>
                    <a:pt x="43" y="21"/>
                    <a:pt x="42" y="22"/>
                  </a:cubicBezTo>
                  <a:cubicBezTo>
                    <a:pt x="42" y="25"/>
                    <a:pt x="40" y="28"/>
                    <a:pt x="40" y="31"/>
                  </a:cubicBezTo>
                  <a:cubicBezTo>
                    <a:pt x="39" y="32"/>
                    <a:pt x="39" y="34"/>
                    <a:pt x="40" y="35"/>
                  </a:cubicBezTo>
                  <a:cubicBezTo>
                    <a:pt x="42" y="36"/>
                    <a:pt x="42" y="34"/>
                    <a:pt x="43" y="33"/>
                  </a:cubicBezTo>
                  <a:cubicBezTo>
                    <a:pt x="44" y="32"/>
                    <a:pt x="45" y="31"/>
                    <a:pt x="46" y="31"/>
                  </a:cubicBezTo>
                  <a:cubicBezTo>
                    <a:pt x="47" y="32"/>
                    <a:pt x="47" y="33"/>
                    <a:pt x="47" y="34"/>
                  </a:cubicBezTo>
                  <a:cubicBezTo>
                    <a:pt x="47" y="35"/>
                    <a:pt x="47" y="36"/>
                    <a:pt x="47" y="37"/>
                  </a:cubicBezTo>
                  <a:cubicBezTo>
                    <a:pt x="46" y="38"/>
                    <a:pt x="45" y="40"/>
                    <a:pt x="48" y="40"/>
                  </a:cubicBezTo>
                  <a:cubicBezTo>
                    <a:pt x="50" y="41"/>
                    <a:pt x="50" y="39"/>
                    <a:pt x="51" y="38"/>
                  </a:cubicBezTo>
                  <a:cubicBezTo>
                    <a:pt x="51" y="37"/>
                    <a:pt x="51" y="35"/>
                    <a:pt x="52" y="35"/>
                  </a:cubicBezTo>
                  <a:cubicBezTo>
                    <a:pt x="54" y="35"/>
                    <a:pt x="54" y="36"/>
                    <a:pt x="54" y="37"/>
                  </a:cubicBezTo>
                  <a:cubicBezTo>
                    <a:pt x="55" y="38"/>
                    <a:pt x="55" y="39"/>
                    <a:pt x="57" y="39"/>
                  </a:cubicBezTo>
                  <a:cubicBezTo>
                    <a:pt x="58" y="39"/>
                    <a:pt x="58" y="38"/>
                    <a:pt x="58" y="37"/>
                  </a:cubicBezTo>
                  <a:cubicBezTo>
                    <a:pt x="59" y="35"/>
                    <a:pt x="59" y="33"/>
                    <a:pt x="59" y="31"/>
                  </a:cubicBezTo>
                  <a:cubicBezTo>
                    <a:pt x="60" y="30"/>
                    <a:pt x="61" y="29"/>
                    <a:pt x="62" y="30"/>
                  </a:cubicBezTo>
                  <a:cubicBezTo>
                    <a:pt x="65" y="33"/>
                    <a:pt x="65" y="30"/>
                    <a:pt x="66" y="28"/>
                  </a:cubicBezTo>
                  <a:cubicBezTo>
                    <a:pt x="68" y="23"/>
                    <a:pt x="67" y="18"/>
                    <a:pt x="68" y="13"/>
                  </a:cubicBezTo>
                  <a:cubicBezTo>
                    <a:pt x="76" y="15"/>
                    <a:pt x="84" y="18"/>
                    <a:pt x="92" y="19"/>
                  </a:cubicBezTo>
                  <a:cubicBezTo>
                    <a:pt x="100" y="20"/>
                    <a:pt x="106" y="18"/>
                    <a:pt x="111" y="12"/>
                  </a:cubicBezTo>
                  <a:cubicBezTo>
                    <a:pt x="112" y="11"/>
                    <a:pt x="112" y="11"/>
                    <a:pt x="112" y="11"/>
                  </a:cubicBezTo>
                  <a:cubicBezTo>
                    <a:pt x="114" y="9"/>
                    <a:pt x="115" y="7"/>
                    <a:pt x="117" y="9"/>
                  </a:cubicBezTo>
                  <a:cubicBezTo>
                    <a:pt x="119" y="10"/>
                    <a:pt x="117" y="12"/>
                    <a:pt x="116" y="13"/>
                  </a:cubicBezTo>
                  <a:cubicBezTo>
                    <a:pt x="116" y="15"/>
                    <a:pt x="113" y="15"/>
                    <a:pt x="114" y="17"/>
                  </a:cubicBezTo>
                  <a:cubicBezTo>
                    <a:pt x="115" y="19"/>
                    <a:pt x="118" y="18"/>
                    <a:pt x="119" y="18"/>
                  </a:cubicBezTo>
                  <a:cubicBezTo>
                    <a:pt x="123" y="17"/>
                    <a:pt x="126" y="16"/>
                    <a:pt x="130" y="16"/>
                  </a:cubicBezTo>
                  <a:cubicBezTo>
                    <a:pt x="131" y="16"/>
                    <a:pt x="133" y="16"/>
                    <a:pt x="133" y="18"/>
                  </a:cubicBezTo>
                  <a:cubicBezTo>
                    <a:pt x="133" y="19"/>
                    <a:pt x="132" y="20"/>
                    <a:pt x="131" y="20"/>
                  </a:cubicBezTo>
                  <a:cubicBezTo>
                    <a:pt x="128" y="21"/>
                    <a:pt x="125" y="21"/>
                    <a:pt x="122" y="23"/>
                  </a:cubicBezTo>
                  <a:cubicBezTo>
                    <a:pt x="125" y="25"/>
                    <a:pt x="128" y="24"/>
                    <a:pt x="131" y="24"/>
                  </a:cubicBezTo>
                  <a:cubicBezTo>
                    <a:pt x="133" y="24"/>
                    <a:pt x="137" y="24"/>
                    <a:pt x="137" y="26"/>
                  </a:cubicBezTo>
                  <a:cubicBezTo>
                    <a:pt x="137" y="29"/>
                    <a:pt x="133" y="28"/>
                    <a:pt x="131" y="28"/>
                  </a:cubicBezTo>
                  <a:cubicBezTo>
                    <a:pt x="128" y="29"/>
                    <a:pt x="125" y="28"/>
                    <a:pt x="122" y="30"/>
                  </a:cubicBezTo>
                  <a:cubicBezTo>
                    <a:pt x="125" y="31"/>
                    <a:pt x="128" y="31"/>
                    <a:pt x="130" y="31"/>
                  </a:cubicBezTo>
                  <a:cubicBezTo>
                    <a:pt x="132" y="32"/>
                    <a:pt x="134" y="31"/>
                    <a:pt x="134" y="33"/>
                  </a:cubicBezTo>
                  <a:cubicBezTo>
                    <a:pt x="134" y="36"/>
                    <a:pt x="132" y="35"/>
                    <a:pt x="130" y="36"/>
                  </a:cubicBezTo>
                  <a:cubicBezTo>
                    <a:pt x="127" y="36"/>
                    <a:pt x="124" y="35"/>
                    <a:pt x="121" y="36"/>
                  </a:cubicBezTo>
                  <a:cubicBezTo>
                    <a:pt x="121" y="38"/>
                    <a:pt x="123" y="38"/>
                    <a:pt x="124" y="39"/>
                  </a:cubicBezTo>
                  <a:cubicBezTo>
                    <a:pt x="125" y="39"/>
                    <a:pt x="126" y="39"/>
                    <a:pt x="126" y="40"/>
                  </a:cubicBezTo>
                  <a:cubicBezTo>
                    <a:pt x="126" y="41"/>
                    <a:pt x="125" y="41"/>
                    <a:pt x="124" y="42"/>
                  </a:cubicBezTo>
                  <a:cubicBezTo>
                    <a:pt x="120" y="43"/>
                    <a:pt x="115" y="43"/>
                    <a:pt x="110" y="43"/>
                  </a:cubicBezTo>
                  <a:cubicBezTo>
                    <a:pt x="96" y="43"/>
                    <a:pt x="83" y="42"/>
                    <a:pt x="69" y="40"/>
                  </a:cubicBezTo>
                  <a:cubicBezTo>
                    <a:pt x="66" y="39"/>
                    <a:pt x="65" y="40"/>
                    <a:pt x="64" y="43"/>
                  </a:cubicBezTo>
                  <a:cubicBezTo>
                    <a:pt x="61" y="58"/>
                    <a:pt x="60" y="73"/>
                    <a:pt x="58" y="89"/>
                  </a:cubicBezTo>
                  <a:cubicBezTo>
                    <a:pt x="58" y="94"/>
                    <a:pt x="58" y="100"/>
                    <a:pt x="58" y="105"/>
                  </a:cubicBezTo>
                  <a:cubicBezTo>
                    <a:pt x="57" y="109"/>
                    <a:pt x="58" y="110"/>
                    <a:pt x="62" y="110"/>
                  </a:cubicBezTo>
                  <a:cubicBezTo>
                    <a:pt x="66" y="109"/>
                    <a:pt x="71" y="111"/>
                    <a:pt x="75" y="112"/>
                  </a:cubicBezTo>
                  <a:cubicBezTo>
                    <a:pt x="78" y="113"/>
                    <a:pt x="80" y="115"/>
                    <a:pt x="82" y="117"/>
                  </a:cubicBezTo>
                  <a:cubicBezTo>
                    <a:pt x="84" y="119"/>
                    <a:pt x="85" y="122"/>
                    <a:pt x="84" y="125"/>
                  </a:cubicBezTo>
                  <a:cubicBezTo>
                    <a:pt x="83" y="128"/>
                    <a:pt x="81" y="129"/>
                    <a:pt x="78" y="129"/>
                  </a:cubicBezTo>
                  <a:cubicBezTo>
                    <a:pt x="71" y="130"/>
                    <a:pt x="64" y="130"/>
                    <a:pt x="57" y="129"/>
                  </a:cubicBezTo>
                  <a:cubicBezTo>
                    <a:pt x="53" y="129"/>
                    <a:pt x="49" y="129"/>
                    <a:pt x="45" y="128"/>
                  </a:cubicBezTo>
                  <a:cubicBezTo>
                    <a:pt x="39" y="127"/>
                    <a:pt x="37" y="125"/>
                    <a:pt x="37" y="120"/>
                  </a:cubicBezTo>
                  <a:cubicBezTo>
                    <a:pt x="37" y="113"/>
                    <a:pt x="38" y="105"/>
                    <a:pt x="38" y="98"/>
                  </a:cubicBezTo>
                  <a:cubicBezTo>
                    <a:pt x="39" y="93"/>
                    <a:pt x="39" y="88"/>
                    <a:pt x="38" y="83"/>
                  </a:cubicBezTo>
                  <a:cubicBezTo>
                    <a:pt x="37" y="82"/>
                    <a:pt x="37" y="79"/>
                    <a:pt x="35" y="80"/>
                  </a:cubicBezTo>
                  <a:cubicBezTo>
                    <a:pt x="33" y="80"/>
                    <a:pt x="33" y="82"/>
                    <a:pt x="33" y="84"/>
                  </a:cubicBezTo>
                  <a:cubicBezTo>
                    <a:pt x="32" y="90"/>
                    <a:pt x="33" y="96"/>
                    <a:pt x="34" y="102"/>
                  </a:cubicBezTo>
                  <a:cubicBezTo>
                    <a:pt x="34" y="107"/>
                    <a:pt x="35" y="113"/>
                    <a:pt x="35" y="119"/>
                  </a:cubicBezTo>
                  <a:cubicBezTo>
                    <a:pt x="35" y="121"/>
                    <a:pt x="35" y="124"/>
                    <a:pt x="32" y="126"/>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dirty="0"/>
            </a:p>
          </p:txBody>
        </p:sp>
        <p:sp>
          <p:nvSpPr>
            <p:cNvPr id="18" name="Freeform 7">
              <a:extLst>
                <a:ext uri="{FF2B5EF4-FFF2-40B4-BE49-F238E27FC236}">
                  <a16:creationId xmlns:a16="http://schemas.microsoft.com/office/drawing/2014/main" id="{BB3A233C-BB76-2F45-0D8F-524A9663D94F}"/>
                </a:ext>
              </a:extLst>
            </p:cNvPr>
            <p:cNvSpPr>
              <a:spLocks noEditPoints="1"/>
            </p:cNvSpPr>
            <p:nvPr/>
          </p:nvSpPr>
          <p:spPr bwMode="auto">
            <a:xfrm>
              <a:off x="6926263" y="2190751"/>
              <a:ext cx="1019175" cy="922338"/>
            </a:xfrm>
            <a:custGeom>
              <a:avLst/>
              <a:gdLst>
                <a:gd name="T0" fmla="*/ 34 w 71"/>
                <a:gd name="T1" fmla="*/ 62 h 64"/>
                <a:gd name="T2" fmla="*/ 2 w 71"/>
                <a:gd name="T3" fmla="*/ 40 h 64"/>
                <a:gd name="T4" fmla="*/ 12 w 71"/>
                <a:gd name="T5" fmla="*/ 11 h 64"/>
                <a:gd name="T6" fmla="*/ 56 w 71"/>
                <a:gd name="T7" fmla="*/ 13 h 64"/>
                <a:gd name="T8" fmla="*/ 47 w 71"/>
                <a:gd name="T9" fmla="*/ 61 h 64"/>
                <a:gd name="T10" fmla="*/ 34 w 71"/>
                <a:gd name="T11" fmla="*/ 62 h 64"/>
                <a:gd name="T12" fmla="*/ 8 w 71"/>
                <a:gd name="T13" fmla="*/ 34 h 64"/>
                <a:gd name="T14" fmla="*/ 27 w 71"/>
                <a:gd name="T15" fmla="*/ 54 h 64"/>
                <a:gd name="T16" fmla="*/ 50 w 71"/>
                <a:gd name="T17" fmla="*/ 39 h 64"/>
                <a:gd name="T18" fmla="*/ 8 w 71"/>
                <a:gd name="T19" fmla="*/ 3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64">
                  <a:moveTo>
                    <a:pt x="34" y="62"/>
                  </a:moveTo>
                  <a:cubicBezTo>
                    <a:pt x="19" y="64"/>
                    <a:pt x="5" y="52"/>
                    <a:pt x="2" y="40"/>
                  </a:cubicBezTo>
                  <a:cubicBezTo>
                    <a:pt x="0" y="29"/>
                    <a:pt x="2" y="19"/>
                    <a:pt x="12" y="11"/>
                  </a:cubicBezTo>
                  <a:cubicBezTo>
                    <a:pt x="26" y="0"/>
                    <a:pt x="45" y="2"/>
                    <a:pt x="56" y="13"/>
                  </a:cubicBezTo>
                  <a:cubicBezTo>
                    <a:pt x="71" y="27"/>
                    <a:pt x="68" y="51"/>
                    <a:pt x="47" y="61"/>
                  </a:cubicBezTo>
                  <a:cubicBezTo>
                    <a:pt x="42" y="62"/>
                    <a:pt x="38" y="62"/>
                    <a:pt x="34" y="62"/>
                  </a:cubicBezTo>
                  <a:close/>
                  <a:moveTo>
                    <a:pt x="8" y="34"/>
                  </a:moveTo>
                  <a:cubicBezTo>
                    <a:pt x="12" y="43"/>
                    <a:pt x="16" y="52"/>
                    <a:pt x="27" y="54"/>
                  </a:cubicBezTo>
                  <a:cubicBezTo>
                    <a:pt x="38" y="55"/>
                    <a:pt x="44" y="48"/>
                    <a:pt x="50" y="39"/>
                  </a:cubicBezTo>
                  <a:cubicBezTo>
                    <a:pt x="35" y="44"/>
                    <a:pt x="21" y="43"/>
                    <a:pt x="8" y="34"/>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9" name="Freeform 8">
              <a:extLst>
                <a:ext uri="{FF2B5EF4-FFF2-40B4-BE49-F238E27FC236}">
                  <a16:creationId xmlns:a16="http://schemas.microsoft.com/office/drawing/2014/main" id="{29628F8B-D7ED-5287-FC3C-B45642DC081E}"/>
                </a:ext>
              </a:extLst>
            </p:cNvPr>
            <p:cNvSpPr>
              <a:spLocks noEditPoints="1"/>
            </p:cNvSpPr>
            <p:nvPr/>
          </p:nvSpPr>
          <p:spPr bwMode="auto">
            <a:xfrm>
              <a:off x="5949950" y="2247901"/>
              <a:ext cx="976312" cy="908050"/>
            </a:xfrm>
            <a:custGeom>
              <a:avLst/>
              <a:gdLst>
                <a:gd name="T0" fmla="*/ 35 w 68"/>
                <a:gd name="T1" fmla="*/ 0 h 63"/>
                <a:gd name="T2" fmla="*/ 66 w 68"/>
                <a:gd name="T3" fmla="*/ 23 h 63"/>
                <a:gd name="T4" fmla="*/ 56 w 68"/>
                <a:gd name="T5" fmla="*/ 51 h 63"/>
                <a:gd name="T6" fmla="*/ 6 w 68"/>
                <a:gd name="T7" fmla="*/ 43 h 63"/>
                <a:gd name="T8" fmla="*/ 12 w 68"/>
                <a:gd name="T9" fmla="*/ 10 h 63"/>
                <a:gd name="T10" fmla="*/ 35 w 68"/>
                <a:gd name="T11" fmla="*/ 0 h 63"/>
                <a:gd name="T12" fmla="*/ 18 w 68"/>
                <a:gd name="T13" fmla="*/ 37 h 63"/>
                <a:gd name="T14" fmla="*/ 41 w 68"/>
                <a:gd name="T15" fmla="*/ 52 h 63"/>
                <a:gd name="T16" fmla="*/ 59 w 68"/>
                <a:gd name="T17" fmla="*/ 31 h 63"/>
                <a:gd name="T18" fmla="*/ 18 w 68"/>
                <a:gd name="T19" fmla="*/ 3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63">
                  <a:moveTo>
                    <a:pt x="35" y="0"/>
                  </a:moveTo>
                  <a:cubicBezTo>
                    <a:pt x="50" y="0"/>
                    <a:pt x="63" y="9"/>
                    <a:pt x="66" y="23"/>
                  </a:cubicBezTo>
                  <a:cubicBezTo>
                    <a:pt x="68" y="34"/>
                    <a:pt x="64" y="43"/>
                    <a:pt x="56" y="51"/>
                  </a:cubicBezTo>
                  <a:cubicBezTo>
                    <a:pt x="42" y="63"/>
                    <a:pt x="17" y="62"/>
                    <a:pt x="6" y="43"/>
                  </a:cubicBezTo>
                  <a:cubicBezTo>
                    <a:pt x="0" y="32"/>
                    <a:pt x="2" y="18"/>
                    <a:pt x="12" y="10"/>
                  </a:cubicBezTo>
                  <a:cubicBezTo>
                    <a:pt x="18" y="4"/>
                    <a:pt x="27" y="0"/>
                    <a:pt x="35" y="0"/>
                  </a:cubicBezTo>
                  <a:close/>
                  <a:moveTo>
                    <a:pt x="18" y="37"/>
                  </a:moveTo>
                  <a:cubicBezTo>
                    <a:pt x="22" y="46"/>
                    <a:pt x="33" y="53"/>
                    <a:pt x="41" y="52"/>
                  </a:cubicBezTo>
                  <a:cubicBezTo>
                    <a:pt x="49" y="50"/>
                    <a:pt x="58" y="42"/>
                    <a:pt x="59" y="31"/>
                  </a:cubicBezTo>
                  <a:cubicBezTo>
                    <a:pt x="47" y="40"/>
                    <a:pt x="33" y="41"/>
                    <a:pt x="18" y="37"/>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s-AR"/>
            </a:p>
          </p:txBody>
        </p:sp>
        <p:sp>
          <p:nvSpPr>
            <p:cNvPr id="20" name="Freeform 9">
              <a:extLst>
                <a:ext uri="{FF2B5EF4-FFF2-40B4-BE49-F238E27FC236}">
                  <a16:creationId xmlns:a16="http://schemas.microsoft.com/office/drawing/2014/main" id="{995CF292-8C4C-8FEF-1CC5-ED1C3CB3B3BB}"/>
                </a:ext>
              </a:extLst>
            </p:cNvPr>
            <p:cNvSpPr>
              <a:spLocks noEditPoints="1"/>
            </p:cNvSpPr>
            <p:nvPr/>
          </p:nvSpPr>
          <p:spPr bwMode="auto">
            <a:xfrm>
              <a:off x="7299325" y="3127376"/>
              <a:ext cx="487362" cy="561975"/>
            </a:xfrm>
            <a:custGeom>
              <a:avLst/>
              <a:gdLst>
                <a:gd name="T0" fmla="*/ 34 w 34"/>
                <a:gd name="T1" fmla="*/ 11 h 39"/>
                <a:gd name="T2" fmla="*/ 32 w 34"/>
                <a:gd name="T3" fmla="*/ 26 h 39"/>
                <a:gd name="T4" fmla="*/ 28 w 34"/>
                <a:gd name="T5" fmla="*/ 28 h 39"/>
                <a:gd name="T6" fmla="*/ 25 w 34"/>
                <a:gd name="T7" fmla="*/ 29 h 39"/>
                <a:gd name="T8" fmla="*/ 24 w 34"/>
                <a:gd name="T9" fmla="*/ 35 h 39"/>
                <a:gd name="T10" fmla="*/ 23 w 34"/>
                <a:gd name="T11" fmla="*/ 37 h 39"/>
                <a:gd name="T12" fmla="*/ 20 w 34"/>
                <a:gd name="T13" fmla="*/ 35 h 39"/>
                <a:gd name="T14" fmla="*/ 18 w 34"/>
                <a:gd name="T15" fmla="*/ 33 h 39"/>
                <a:gd name="T16" fmla="*/ 17 w 34"/>
                <a:gd name="T17" fmla="*/ 36 h 39"/>
                <a:gd name="T18" fmla="*/ 14 w 34"/>
                <a:gd name="T19" fmla="*/ 38 h 39"/>
                <a:gd name="T20" fmla="*/ 13 w 34"/>
                <a:gd name="T21" fmla="*/ 35 h 39"/>
                <a:gd name="T22" fmla="*/ 13 w 34"/>
                <a:gd name="T23" fmla="*/ 32 h 39"/>
                <a:gd name="T24" fmla="*/ 12 w 34"/>
                <a:gd name="T25" fmla="*/ 29 h 39"/>
                <a:gd name="T26" fmla="*/ 9 w 34"/>
                <a:gd name="T27" fmla="*/ 31 h 39"/>
                <a:gd name="T28" fmla="*/ 6 w 34"/>
                <a:gd name="T29" fmla="*/ 33 h 39"/>
                <a:gd name="T30" fmla="*/ 6 w 34"/>
                <a:gd name="T31" fmla="*/ 29 h 39"/>
                <a:gd name="T32" fmla="*/ 8 w 34"/>
                <a:gd name="T33" fmla="*/ 20 h 39"/>
                <a:gd name="T34" fmla="*/ 8 w 34"/>
                <a:gd name="T35" fmla="*/ 16 h 39"/>
                <a:gd name="T36" fmla="*/ 5 w 34"/>
                <a:gd name="T37" fmla="*/ 16 h 39"/>
                <a:gd name="T38" fmla="*/ 1 w 34"/>
                <a:gd name="T39" fmla="*/ 17 h 39"/>
                <a:gd name="T40" fmla="*/ 3 w 34"/>
                <a:gd name="T41" fmla="*/ 12 h 39"/>
                <a:gd name="T42" fmla="*/ 11 w 34"/>
                <a:gd name="T43" fmla="*/ 5 h 39"/>
                <a:gd name="T44" fmla="*/ 32 w 34"/>
                <a:gd name="T45" fmla="*/ 10 h 39"/>
                <a:gd name="T46" fmla="*/ 34 w 34"/>
                <a:gd name="T47" fmla="*/ 11 h 39"/>
                <a:gd name="T48" fmla="*/ 19 w 34"/>
                <a:gd name="T49" fmla="*/ 31 h 39"/>
                <a:gd name="T50" fmla="*/ 20 w 34"/>
                <a:gd name="T51" fmla="*/ 30 h 39"/>
                <a:gd name="T52" fmla="*/ 19 w 34"/>
                <a:gd name="T53" fmla="*/ 29 h 39"/>
                <a:gd name="T54" fmla="*/ 18 w 34"/>
                <a:gd name="T55" fmla="*/ 30 h 39"/>
                <a:gd name="T56" fmla="*/ 19 w 34"/>
                <a:gd name="T5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 h="39">
                  <a:moveTo>
                    <a:pt x="34" y="11"/>
                  </a:moveTo>
                  <a:cubicBezTo>
                    <a:pt x="33" y="16"/>
                    <a:pt x="34" y="21"/>
                    <a:pt x="32" y="26"/>
                  </a:cubicBezTo>
                  <a:cubicBezTo>
                    <a:pt x="31" y="28"/>
                    <a:pt x="31" y="31"/>
                    <a:pt x="28" y="28"/>
                  </a:cubicBezTo>
                  <a:cubicBezTo>
                    <a:pt x="27" y="27"/>
                    <a:pt x="26" y="28"/>
                    <a:pt x="25" y="29"/>
                  </a:cubicBezTo>
                  <a:cubicBezTo>
                    <a:pt x="25" y="31"/>
                    <a:pt x="25" y="33"/>
                    <a:pt x="24" y="35"/>
                  </a:cubicBezTo>
                  <a:cubicBezTo>
                    <a:pt x="24" y="36"/>
                    <a:pt x="24" y="37"/>
                    <a:pt x="23" y="37"/>
                  </a:cubicBezTo>
                  <a:cubicBezTo>
                    <a:pt x="21" y="37"/>
                    <a:pt x="21" y="36"/>
                    <a:pt x="20" y="35"/>
                  </a:cubicBezTo>
                  <a:cubicBezTo>
                    <a:pt x="20" y="34"/>
                    <a:pt x="20" y="33"/>
                    <a:pt x="18" y="33"/>
                  </a:cubicBezTo>
                  <a:cubicBezTo>
                    <a:pt x="17" y="33"/>
                    <a:pt x="17" y="35"/>
                    <a:pt x="17" y="36"/>
                  </a:cubicBezTo>
                  <a:cubicBezTo>
                    <a:pt x="16" y="37"/>
                    <a:pt x="16" y="39"/>
                    <a:pt x="14" y="38"/>
                  </a:cubicBezTo>
                  <a:cubicBezTo>
                    <a:pt x="11" y="38"/>
                    <a:pt x="12" y="36"/>
                    <a:pt x="13" y="35"/>
                  </a:cubicBezTo>
                  <a:cubicBezTo>
                    <a:pt x="13" y="34"/>
                    <a:pt x="13" y="33"/>
                    <a:pt x="13" y="32"/>
                  </a:cubicBezTo>
                  <a:cubicBezTo>
                    <a:pt x="13" y="31"/>
                    <a:pt x="13" y="30"/>
                    <a:pt x="12" y="29"/>
                  </a:cubicBezTo>
                  <a:cubicBezTo>
                    <a:pt x="11" y="29"/>
                    <a:pt x="10" y="30"/>
                    <a:pt x="9" y="31"/>
                  </a:cubicBezTo>
                  <a:cubicBezTo>
                    <a:pt x="8" y="32"/>
                    <a:pt x="8" y="34"/>
                    <a:pt x="6" y="33"/>
                  </a:cubicBezTo>
                  <a:cubicBezTo>
                    <a:pt x="5" y="32"/>
                    <a:pt x="5" y="30"/>
                    <a:pt x="6" y="29"/>
                  </a:cubicBezTo>
                  <a:cubicBezTo>
                    <a:pt x="6" y="26"/>
                    <a:pt x="8" y="23"/>
                    <a:pt x="8" y="20"/>
                  </a:cubicBezTo>
                  <a:cubicBezTo>
                    <a:pt x="9" y="19"/>
                    <a:pt x="9" y="18"/>
                    <a:pt x="8" y="16"/>
                  </a:cubicBezTo>
                  <a:cubicBezTo>
                    <a:pt x="7" y="16"/>
                    <a:pt x="6" y="16"/>
                    <a:pt x="5" y="16"/>
                  </a:cubicBezTo>
                  <a:cubicBezTo>
                    <a:pt x="4" y="17"/>
                    <a:pt x="2" y="19"/>
                    <a:pt x="1" y="17"/>
                  </a:cubicBezTo>
                  <a:cubicBezTo>
                    <a:pt x="0" y="14"/>
                    <a:pt x="1" y="13"/>
                    <a:pt x="3" y="12"/>
                  </a:cubicBezTo>
                  <a:cubicBezTo>
                    <a:pt x="6" y="10"/>
                    <a:pt x="9" y="8"/>
                    <a:pt x="11" y="5"/>
                  </a:cubicBezTo>
                  <a:cubicBezTo>
                    <a:pt x="19" y="0"/>
                    <a:pt x="26" y="2"/>
                    <a:pt x="32" y="10"/>
                  </a:cubicBezTo>
                  <a:cubicBezTo>
                    <a:pt x="32" y="10"/>
                    <a:pt x="33" y="11"/>
                    <a:pt x="34" y="11"/>
                  </a:cubicBezTo>
                  <a:close/>
                  <a:moveTo>
                    <a:pt x="19" y="31"/>
                  </a:moveTo>
                  <a:cubicBezTo>
                    <a:pt x="20" y="31"/>
                    <a:pt x="20" y="30"/>
                    <a:pt x="20" y="30"/>
                  </a:cubicBezTo>
                  <a:cubicBezTo>
                    <a:pt x="20" y="30"/>
                    <a:pt x="20" y="29"/>
                    <a:pt x="19" y="29"/>
                  </a:cubicBezTo>
                  <a:cubicBezTo>
                    <a:pt x="18" y="29"/>
                    <a:pt x="18" y="30"/>
                    <a:pt x="18" y="30"/>
                  </a:cubicBezTo>
                  <a:cubicBezTo>
                    <a:pt x="18" y="31"/>
                    <a:pt x="19" y="31"/>
                    <a:pt x="19" y="31"/>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s-AR" dirty="0"/>
            </a:p>
          </p:txBody>
        </p:sp>
        <p:sp>
          <p:nvSpPr>
            <p:cNvPr id="21" name="Freeform 10">
              <a:extLst>
                <a:ext uri="{FF2B5EF4-FFF2-40B4-BE49-F238E27FC236}">
                  <a16:creationId xmlns:a16="http://schemas.microsoft.com/office/drawing/2014/main" id="{F3ABCFEC-CCC4-C17D-EA50-C8BCEC5576E7}"/>
                </a:ext>
              </a:extLst>
            </p:cNvPr>
            <p:cNvSpPr>
              <a:spLocks/>
            </p:cNvSpPr>
            <p:nvPr/>
          </p:nvSpPr>
          <p:spPr bwMode="auto">
            <a:xfrm>
              <a:off x="6065838" y="3098801"/>
              <a:ext cx="501650" cy="576263"/>
            </a:xfrm>
            <a:custGeom>
              <a:avLst/>
              <a:gdLst>
                <a:gd name="T0" fmla="*/ 25 w 35"/>
                <a:gd name="T1" fmla="*/ 6 h 40"/>
                <a:gd name="T2" fmla="*/ 32 w 35"/>
                <a:gd name="T3" fmla="*/ 14 h 40"/>
                <a:gd name="T4" fmla="*/ 33 w 35"/>
                <a:gd name="T5" fmla="*/ 16 h 40"/>
                <a:gd name="T6" fmla="*/ 34 w 35"/>
                <a:gd name="T7" fmla="*/ 20 h 40"/>
                <a:gd name="T8" fmla="*/ 31 w 35"/>
                <a:gd name="T9" fmla="*/ 20 h 40"/>
                <a:gd name="T10" fmla="*/ 29 w 35"/>
                <a:gd name="T11" fmla="*/ 19 h 40"/>
                <a:gd name="T12" fmla="*/ 26 w 35"/>
                <a:gd name="T13" fmla="*/ 19 h 40"/>
                <a:gd name="T14" fmla="*/ 26 w 35"/>
                <a:gd name="T15" fmla="*/ 22 h 40"/>
                <a:gd name="T16" fmla="*/ 28 w 35"/>
                <a:gd name="T17" fmla="*/ 32 h 40"/>
                <a:gd name="T18" fmla="*/ 26 w 35"/>
                <a:gd name="T19" fmla="*/ 36 h 40"/>
                <a:gd name="T20" fmla="*/ 24 w 35"/>
                <a:gd name="T21" fmla="*/ 33 h 40"/>
                <a:gd name="T22" fmla="*/ 20 w 35"/>
                <a:gd name="T23" fmla="*/ 27 h 40"/>
                <a:gd name="T24" fmla="*/ 20 w 35"/>
                <a:gd name="T25" fmla="*/ 37 h 40"/>
                <a:gd name="T26" fmla="*/ 18 w 35"/>
                <a:gd name="T27" fmla="*/ 40 h 40"/>
                <a:gd name="T28" fmla="*/ 16 w 35"/>
                <a:gd name="T29" fmla="*/ 37 h 40"/>
                <a:gd name="T30" fmla="*/ 15 w 35"/>
                <a:gd name="T31" fmla="*/ 27 h 40"/>
                <a:gd name="T32" fmla="*/ 13 w 35"/>
                <a:gd name="T33" fmla="*/ 35 h 40"/>
                <a:gd name="T34" fmla="*/ 10 w 35"/>
                <a:gd name="T35" fmla="*/ 38 h 40"/>
                <a:gd name="T36" fmla="*/ 8 w 35"/>
                <a:gd name="T37" fmla="*/ 34 h 40"/>
                <a:gd name="T38" fmla="*/ 8 w 35"/>
                <a:gd name="T39" fmla="*/ 28 h 40"/>
                <a:gd name="T40" fmla="*/ 7 w 35"/>
                <a:gd name="T41" fmla="*/ 26 h 40"/>
                <a:gd name="T42" fmla="*/ 5 w 35"/>
                <a:gd name="T43" fmla="*/ 28 h 40"/>
                <a:gd name="T44" fmla="*/ 2 w 35"/>
                <a:gd name="T45" fmla="*/ 27 h 40"/>
                <a:gd name="T46" fmla="*/ 1 w 35"/>
                <a:gd name="T47" fmla="*/ 19 h 40"/>
                <a:gd name="T48" fmla="*/ 1 w 35"/>
                <a:gd name="T49" fmla="*/ 13 h 40"/>
                <a:gd name="T50" fmla="*/ 3 w 35"/>
                <a:gd name="T51" fmla="*/ 9 h 40"/>
                <a:gd name="T52" fmla="*/ 25 w 35"/>
                <a:gd name="T53"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 h="40">
                  <a:moveTo>
                    <a:pt x="25" y="6"/>
                  </a:moveTo>
                  <a:cubicBezTo>
                    <a:pt x="26" y="10"/>
                    <a:pt x="29" y="12"/>
                    <a:pt x="32" y="14"/>
                  </a:cubicBezTo>
                  <a:cubicBezTo>
                    <a:pt x="32" y="15"/>
                    <a:pt x="33" y="16"/>
                    <a:pt x="33" y="16"/>
                  </a:cubicBezTo>
                  <a:cubicBezTo>
                    <a:pt x="34" y="17"/>
                    <a:pt x="35" y="18"/>
                    <a:pt x="34" y="20"/>
                  </a:cubicBezTo>
                  <a:cubicBezTo>
                    <a:pt x="33" y="21"/>
                    <a:pt x="32" y="20"/>
                    <a:pt x="31" y="20"/>
                  </a:cubicBezTo>
                  <a:cubicBezTo>
                    <a:pt x="30" y="19"/>
                    <a:pt x="30" y="19"/>
                    <a:pt x="29" y="19"/>
                  </a:cubicBezTo>
                  <a:cubicBezTo>
                    <a:pt x="28" y="18"/>
                    <a:pt x="27" y="17"/>
                    <a:pt x="26" y="19"/>
                  </a:cubicBezTo>
                  <a:cubicBezTo>
                    <a:pt x="25" y="20"/>
                    <a:pt x="25" y="21"/>
                    <a:pt x="26" y="22"/>
                  </a:cubicBezTo>
                  <a:cubicBezTo>
                    <a:pt x="26" y="25"/>
                    <a:pt x="27" y="29"/>
                    <a:pt x="28" y="32"/>
                  </a:cubicBezTo>
                  <a:cubicBezTo>
                    <a:pt x="28" y="34"/>
                    <a:pt x="28" y="35"/>
                    <a:pt x="26" y="36"/>
                  </a:cubicBezTo>
                  <a:cubicBezTo>
                    <a:pt x="24" y="37"/>
                    <a:pt x="24" y="35"/>
                    <a:pt x="24" y="33"/>
                  </a:cubicBezTo>
                  <a:cubicBezTo>
                    <a:pt x="23" y="32"/>
                    <a:pt x="22" y="29"/>
                    <a:pt x="20" y="27"/>
                  </a:cubicBezTo>
                  <a:cubicBezTo>
                    <a:pt x="20" y="31"/>
                    <a:pt x="20" y="34"/>
                    <a:pt x="20" y="37"/>
                  </a:cubicBezTo>
                  <a:cubicBezTo>
                    <a:pt x="20" y="38"/>
                    <a:pt x="20" y="40"/>
                    <a:pt x="18" y="40"/>
                  </a:cubicBezTo>
                  <a:cubicBezTo>
                    <a:pt x="17" y="40"/>
                    <a:pt x="16" y="39"/>
                    <a:pt x="16" y="37"/>
                  </a:cubicBezTo>
                  <a:cubicBezTo>
                    <a:pt x="15" y="34"/>
                    <a:pt x="15" y="31"/>
                    <a:pt x="15" y="27"/>
                  </a:cubicBezTo>
                  <a:cubicBezTo>
                    <a:pt x="13" y="30"/>
                    <a:pt x="13" y="32"/>
                    <a:pt x="13" y="35"/>
                  </a:cubicBezTo>
                  <a:cubicBezTo>
                    <a:pt x="12" y="36"/>
                    <a:pt x="12" y="38"/>
                    <a:pt x="10" y="38"/>
                  </a:cubicBezTo>
                  <a:cubicBezTo>
                    <a:pt x="8" y="38"/>
                    <a:pt x="8" y="36"/>
                    <a:pt x="8" y="34"/>
                  </a:cubicBezTo>
                  <a:cubicBezTo>
                    <a:pt x="8" y="32"/>
                    <a:pt x="8" y="30"/>
                    <a:pt x="8" y="28"/>
                  </a:cubicBezTo>
                  <a:cubicBezTo>
                    <a:pt x="8" y="27"/>
                    <a:pt x="7" y="27"/>
                    <a:pt x="7" y="26"/>
                  </a:cubicBezTo>
                  <a:cubicBezTo>
                    <a:pt x="6" y="26"/>
                    <a:pt x="6" y="27"/>
                    <a:pt x="5" y="28"/>
                  </a:cubicBezTo>
                  <a:cubicBezTo>
                    <a:pt x="4" y="30"/>
                    <a:pt x="3" y="29"/>
                    <a:pt x="2" y="27"/>
                  </a:cubicBezTo>
                  <a:cubicBezTo>
                    <a:pt x="1" y="24"/>
                    <a:pt x="0" y="22"/>
                    <a:pt x="1" y="19"/>
                  </a:cubicBezTo>
                  <a:cubicBezTo>
                    <a:pt x="1" y="17"/>
                    <a:pt x="1" y="15"/>
                    <a:pt x="1" y="13"/>
                  </a:cubicBezTo>
                  <a:cubicBezTo>
                    <a:pt x="2" y="12"/>
                    <a:pt x="2" y="11"/>
                    <a:pt x="3" y="9"/>
                  </a:cubicBezTo>
                  <a:cubicBezTo>
                    <a:pt x="7" y="2"/>
                    <a:pt x="19" y="0"/>
                    <a:pt x="25" y="6"/>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2" name="Freeform 11">
              <a:extLst>
                <a:ext uri="{FF2B5EF4-FFF2-40B4-BE49-F238E27FC236}">
                  <a16:creationId xmlns:a16="http://schemas.microsoft.com/office/drawing/2014/main" id="{C4C7A8F3-02D7-4EDA-6C6D-416D666C421B}"/>
                </a:ext>
              </a:extLst>
            </p:cNvPr>
            <p:cNvSpPr>
              <a:spLocks/>
            </p:cNvSpPr>
            <p:nvPr/>
          </p:nvSpPr>
          <p:spPr bwMode="auto">
            <a:xfrm>
              <a:off x="7558088" y="3544888"/>
              <a:ext cx="28575" cy="28575"/>
            </a:xfrm>
            <a:custGeom>
              <a:avLst/>
              <a:gdLst>
                <a:gd name="T0" fmla="*/ 1 w 2"/>
                <a:gd name="T1" fmla="*/ 2 h 2"/>
                <a:gd name="T2" fmla="*/ 0 w 2"/>
                <a:gd name="T3" fmla="*/ 1 h 2"/>
                <a:gd name="T4" fmla="*/ 1 w 2"/>
                <a:gd name="T5" fmla="*/ 0 h 2"/>
                <a:gd name="T6" fmla="*/ 2 w 2"/>
                <a:gd name="T7" fmla="*/ 1 h 2"/>
                <a:gd name="T8" fmla="*/ 1 w 2"/>
                <a:gd name="T9" fmla="*/ 2 h 2"/>
              </a:gdLst>
              <a:ahLst/>
              <a:cxnLst>
                <a:cxn ang="0">
                  <a:pos x="T0" y="T1"/>
                </a:cxn>
                <a:cxn ang="0">
                  <a:pos x="T2" y="T3"/>
                </a:cxn>
                <a:cxn ang="0">
                  <a:pos x="T4" y="T5"/>
                </a:cxn>
                <a:cxn ang="0">
                  <a:pos x="T6" y="T7"/>
                </a:cxn>
                <a:cxn ang="0">
                  <a:pos x="T8" y="T9"/>
                </a:cxn>
              </a:cxnLst>
              <a:rect l="0" t="0" r="r" b="b"/>
              <a:pathLst>
                <a:path w="2" h="2">
                  <a:moveTo>
                    <a:pt x="1" y="2"/>
                  </a:moveTo>
                  <a:cubicBezTo>
                    <a:pt x="1" y="2"/>
                    <a:pt x="0" y="2"/>
                    <a:pt x="0" y="1"/>
                  </a:cubicBezTo>
                  <a:cubicBezTo>
                    <a:pt x="0" y="1"/>
                    <a:pt x="0" y="0"/>
                    <a:pt x="1" y="0"/>
                  </a:cubicBezTo>
                  <a:cubicBezTo>
                    <a:pt x="2" y="0"/>
                    <a:pt x="2" y="1"/>
                    <a:pt x="2" y="1"/>
                  </a:cubicBezTo>
                  <a:cubicBezTo>
                    <a:pt x="2" y="1"/>
                    <a:pt x="2" y="2"/>
                    <a:pt x="1" y="2"/>
                  </a:cubicBezTo>
                  <a:close/>
                </a:path>
              </a:pathLst>
            </a:custGeom>
            <a:solidFill>
              <a:srgbClr val="2FAC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8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8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86" grpId="0"/>
      <p:bldP spid="58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5FA1D6A-D9C5-EDE7-0FC5-701B51B08DF1}"/>
              </a:ext>
            </a:extLst>
          </p:cNvPr>
          <p:cNvSpPr txBox="1"/>
          <p:nvPr/>
        </p:nvSpPr>
        <p:spPr>
          <a:xfrm>
            <a:off x="1" y="190641"/>
            <a:ext cx="9282545" cy="446276"/>
          </a:xfrm>
          <a:prstGeom prst="rect">
            <a:avLst/>
          </a:prstGeom>
          <a:solidFill>
            <a:srgbClr val="B62116"/>
          </a:solidFill>
        </p:spPr>
        <p:txBody>
          <a:bodyPr wrap="square">
            <a:spAutoFit/>
          </a:bodyPr>
          <a:lstStyle/>
          <a:p>
            <a:r>
              <a:rPr lang="es-ES" cap="all" dirty="0">
                <a:solidFill>
                  <a:schemeClr val="bg1"/>
                </a:solidFill>
              </a:rPr>
              <a:t>4. </a:t>
            </a:r>
            <a:r>
              <a:rPr lang="es-ES" sz="1000" cap="all" dirty="0">
                <a:solidFill>
                  <a:schemeClr val="bg1"/>
                </a:solidFill>
              </a:rPr>
              <a:t>Proceso de acompañamiento a desarrollar en los Jóvenes: Propuesta Vocacional en el Itinerario de educación a la Fe</a:t>
            </a:r>
          </a:p>
          <a:p>
            <a:endParaRPr lang="es-ES" sz="900" cap="all" dirty="0">
              <a:solidFill>
                <a:schemeClr val="bg1"/>
              </a:solidFill>
            </a:endParaRPr>
          </a:p>
        </p:txBody>
      </p:sp>
      <p:sp>
        <p:nvSpPr>
          <p:cNvPr id="6" name="CuadroTexto 5">
            <a:extLst>
              <a:ext uri="{FF2B5EF4-FFF2-40B4-BE49-F238E27FC236}">
                <a16:creationId xmlns:a16="http://schemas.microsoft.com/office/drawing/2014/main" id="{5F3D41E7-6241-04CC-3208-C203EBB33B8C}"/>
              </a:ext>
            </a:extLst>
          </p:cNvPr>
          <p:cNvSpPr txBox="1"/>
          <p:nvPr/>
        </p:nvSpPr>
        <p:spPr>
          <a:xfrm>
            <a:off x="878587" y="850075"/>
            <a:ext cx="6823364" cy="1600438"/>
          </a:xfrm>
          <a:prstGeom prst="rect">
            <a:avLst/>
          </a:prstGeom>
          <a:noFill/>
        </p:spPr>
        <p:txBody>
          <a:bodyPr wrap="square">
            <a:spAutoFit/>
          </a:bodyPr>
          <a:lstStyle/>
          <a:p>
            <a:r>
              <a:rPr lang="es-ES" dirty="0"/>
              <a:t>La </a:t>
            </a:r>
            <a:r>
              <a:rPr lang="es-ES" dirty="0">
                <a:solidFill>
                  <a:srgbClr val="E65426"/>
                </a:solidFill>
              </a:rPr>
              <a:t>propuesta de la animación vocacional </a:t>
            </a:r>
            <a:r>
              <a:rPr lang="es-ES" dirty="0"/>
              <a:t>se </a:t>
            </a:r>
            <a:r>
              <a:rPr lang="es-ES" b="1" dirty="0">
                <a:solidFill>
                  <a:srgbClr val="B62116"/>
                </a:solidFill>
              </a:rPr>
              <a:t>inserta en el Itinerario de Educación en la Fe de la Inspectoría </a:t>
            </a:r>
            <a:r>
              <a:rPr lang="es-ES" dirty="0"/>
              <a:t>a través de </a:t>
            </a:r>
            <a:r>
              <a:rPr lang="es-ES" dirty="0">
                <a:solidFill>
                  <a:srgbClr val="E65426"/>
                </a:solidFill>
              </a:rPr>
              <a:t>su aplicación en el itinerario del Movimiento Juvenil Salesiano (MJS)</a:t>
            </a:r>
            <a:r>
              <a:rPr lang="es-ES" dirty="0"/>
              <a:t>. </a:t>
            </a:r>
          </a:p>
          <a:p>
            <a:endParaRPr lang="es-ES" dirty="0"/>
          </a:p>
          <a:p>
            <a:r>
              <a:rPr lang="es-ES" dirty="0"/>
              <a:t>Comprenderá tres etapas de acompañamiento que ayudarán al joven a descubrir y desarrollar la vocación a la cual es llamado por Dios.</a:t>
            </a:r>
          </a:p>
          <a:p>
            <a:r>
              <a:rPr lang="es-ES" dirty="0"/>
              <a:t>Estas etapas de acompañamiento son:</a:t>
            </a:r>
          </a:p>
        </p:txBody>
      </p:sp>
      <p:grpSp>
        <p:nvGrpSpPr>
          <p:cNvPr id="7" name="Grupo 6">
            <a:extLst>
              <a:ext uri="{FF2B5EF4-FFF2-40B4-BE49-F238E27FC236}">
                <a16:creationId xmlns:a16="http://schemas.microsoft.com/office/drawing/2014/main" id="{FB13FC2E-C040-9651-4796-7619A63AD02F}"/>
              </a:ext>
            </a:extLst>
          </p:cNvPr>
          <p:cNvGrpSpPr/>
          <p:nvPr/>
        </p:nvGrpSpPr>
        <p:grpSpPr>
          <a:xfrm>
            <a:off x="436418" y="2450513"/>
            <a:ext cx="8534399" cy="2601523"/>
            <a:chOff x="1332125" y="2066810"/>
            <a:chExt cx="6746305" cy="3098175"/>
          </a:xfrm>
        </p:grpSpPr>
        <p:sp>
          <p:nvSpPr>
            <p:cNvPr id="8" name="Google Shape;600;p39">
              <a:extLst>
                <a:ext uri="{FF2B5EF4-FFF2-40B4-BE49-F238E27FC236}">
                  <a16:creationId xmlns:a16="http://schemas.microsoft.com/office/drawing/2014/main" id="{1DDFC891-D841-BA1F-0F3D-75949DAF937D}"/>
                </a:ext>
              </a:extLst>
            </p:cNvPr>
            <p:cNvSpPr txBox="1"/>
            <p:nvPr/>
          </p:nvSpPr>
          <p:spPr>
            <a:xfrm>
              <a:off x="1332125" y="3539825"/>
              <a:ext cx="1626600" cy="774600"/>
            </a:xfrm>
            <a:prstGeom prst="rect">
              <a:avLst/>
            </a:prstGeom>
            <a:noFill/>
            <a:ln>
              <a:noFill/>
            </a:ln>
          </p:spPr>
          <p:txBody>
            <a:bodyPr spcFirstLastPara="1" wrap="square" lIns="91425" tIns="91425" rIns="91425" bIns="0" anchor="t" anchorCtr="0">
              <a:noAutofit/>
            </a:bodyPr>
            <a:lstStyle/>
            <a:p>
              <a:r>
                <a:rPr lang="es-ES" dirty="0">
                  <a:solidFill>
                    <a:srgbClr val="C00000"/>
                  </a:solidFill>
                  <a:effectLst>
                    <a:outerShdw blurRad="38100" dist="38100" dir="2700000" algn="tl">
                      <a:srgbClr val="000000">
                        <a:alpha val="43137"/>
                      </a:srgbClr>
                    </a:outerShdw>
                  </a:effectLst>
                </a:rPr>
                <a:t>Anuncio vocacional y promoción de la cultura vocacional.</a:t>
              </a:r>
            </a:p>
          </p:txBody>
        </p:sp>
        <p:sp>
          <p:nvSpPr>
            <p:cNvPr id="9" name="Google Shape;601;p39">
              <a:extLst>
                <a:ext uri="{FF2B5EF4-FFF2-40B4-BE49-F238E27FC236}">
                  <a16:creationId xmlns:a16="http://schemas.microsoft.com/office/drawing/2014/main" id="{D8C23A5D-BA6D-7271-67F5-14AC7E9BF032}"/>
                </a:ext>
              </a:extLst>
            </p:cNvPr>
            <p:cNvSpPr txBox="1"/>
            <p:nvPr/>
          </p:nvSpPr>
          <p:spPr>
            <a:xfrm>
              <a:off x="3758700" y="3539825"/>
              <a:ext cx="1626600" cy="774600"/>
            </a:xfrm>
            <a:prstGeom prst="rect">
              <a:avLst/>
            </a:prstGeom>
            <a:noFill/>
            <a:ln>
              <a:noFill/>
            </a:ln>
          </p:spPr>
          <p:txBody>
            <a:bodyPr spcFirstLastPara="1" wrap="square" lIns="91425" tIns="91425" rIns="91425" bIns="0" anchor="t" anchorCtr="0">
              <a:noAutofit/>
            </a:bodyPr>
            <a:lstStyle/>
            <a:p>
              <a:pPr algn="ctr">
                <a:spcAft>
                  <a:spcPts val="1600"/>
                </a:spcAft>
              </a:pPr>
              <a:r>
                <a:rPr lang="es-ES" dirty="0">
                  <a:solidFill>
                    <a:srgbClr val="C00000"/>
                  </a:solidFill>
                  <a:effectLst>
                    <a:outerShdw blurRad="38100" dist="38100" dir="2700000" algn="tl">
                      <a:srgbClr val="000000">
                        <a:alpha val="43137"/>
                      </a:srgbClr>
                    </a:outerShdw>
                  </a:effectLst>
                </a:rPr>
                <a:t>Propuesta vocacional.</a:t>
              </a:r>
              <a:endParaRPr dirty="0">
                <a:latin typeface="Lato"/>
                <a:ea typeface="Lato"/>
                <a:cs typeface="Lato"/>
                <a:sym typeface="Lato"/>
              </a:endParaRPr>
            </a:p>
          </p:txBody>
        </p:sp>
        <p:sp>
          <p:nvSpPr>
            <p:cNvPr id="10" name="Google Shape;602;p39">
              <a:extLst>
                <a:ext uri="{FF2B5EF4-FFF2-40B4-BE49-F238E27FC236}">
                  <a16:creationId xmlns:a16="http://schemas.microsoft.com/office/drawing/2014/main" id="{0FE5B0D6-6E7D-6617-F573-89FBDB2B61FF}"/>
                </a:ext>
              </a:extLst>
            </p:cNvPr>
            <p:cNvSpPr txBox="1"/>
            <p:nvPr/>
          </p:nvSpPr>
          <p:spPr>
            <a:xfrm>
              <a:off x="5861888" y="3463865"/>
              <a:ext cx="2216542" cy="1701120"/>
            </a:xfrm>
            <a:prstGeom prst="rect">
              <a:avLst/>
            </a:prstGeom>
            <a:noFill/>
            <a:ln>
              <a:noFill/>
            </a:ln>
          </p:spPr>
          <p:txBody>
            <a:bodyPr spcFirstLastPara="1" wrap="square" lIns="91425" tIns="91425" rIns="91425" bIns="0" anchor="t" anchorCtr="0">
              <a:noAutofit/>
            </a:bodyPr>
            <a:lstStyle/>
            <a:p>
              <a:pPr algn="ctr">
                <a:spcAft>
                  <a:spcPts val="1600"/>
                </a:spcAft>
              </a:pPr>
              <a:r>
                <a:rPr lang="es-ES" sz="1200" dirty="0">
                  <a:solidFill>
                    <a:srgbClr val="C00000"/>
                  </a:solidFill>
                  <a:effectLst>
                    <a:outerShdw blurRad="38100" dist="38100" dir="2700000" algn="tl">
                      <a:srgbClr val="000000">
                        <a:alpha val="43137"/>
                      </a:srgbClr>
                    </a:outerShdw>
                  </a:effectLst>
                </a:rPr>
                <a:t>Discernimiento vocacional específico (a la Vida Consagrada Salesiana o Laical)</a:t>
              </a:r>
              <a:endParaRPr sz="1200" dirty="0">
                <a:latin typeface="Lato"/>
                <a:ea typeface="Lato"/>
                <a:cs typeface="Lato"/>
                <a:sym typeface="Lato"/>
              </a:endParaRPr>
            </a:p>
          </p:txBody>
        </p:sp>
        <p:sp>
          <p:nvSpPr>
            <p:cNvPr id="11" name="Google Shape;604;p39">
              <a:extLst>
                <a:ext uri="{FF2B5EF4-FFF2-40B4-BE49-F238E27FC236}">
                  <a16:creationId xmlns:a16="http://schemas.microsoft.com/office/drawing/2014/main" id="{73ABE5E9-4000-FF9A-FA6C-66BB712882B4}"/>
                </a:ext>
              </a:extLst>
            </p:cNvPr>
            <p:cNvSpPr/>
            <p:nvPr/>
          </p:nvSpPr>
          <p:spPr>
            <a:xfrm>
              <a:off x="4051638" y="2083934"/>
              <a:ext cx="1042651" cy="971569"/>
            </a:xfrm>
            <a:custGeom>
              <a:avLst/>
              <a:gdLst/>
              <a:ahLst/>
              <a:cxnLst/>
              <a:rect l="l" t="t" r="r" b="b"/>
              <a:pathLst>
                <a:path w="4699" h="4379" extrusionOk="0">
                  <a:moveTo>
                    <a:pt x="3962" y="1139"/>
                  </a:moveTo>
                  <a:lnTo>
                    <a:pt x="3962" y="1139"/>
                  </a:lnTo>
                  <a:cubicBezTo>
                    <a:pt x="4012" y="1182"/>
                    <a:pt x="4069" y="1218"/>
                    <a:pt x="4119" y="1261"/>
                  </a:cubicBezTo>
                  <a:cubicBezTo>
                    <a:pt x="4291" y="1397"/>
                    <a:pt x="4391" y="1568"/>
                    <a:pt x="4448" y="1761"/>
                  </a:cubicBezTo>
                  <a:cubicBezTo>
                    <a:pt x="4341" y="1668"/>
                    <a:pt x="4241" y="1583"/>
                    <a:pt x="4140" y="1490"/>
                  </a:cubicBezTo>
                  <a:cubicBezTo>
                    <a:pt x="4133" y="1484"/>
                    <a:pt x="4125" y="1481"/>
                    <a:pt x="4118" y="1481"/>
                  </a:cubicBezTo>
                  <a:cubicBezTo>
                    <a:pt x="4090" y="1481"/>
                    <a:pt x="4068" y="1517"/>
                    <a:pt x="4090" y="1540"/>
                  </a:cubicBezTo>
                  <a:cubicBezTo>
                    <a:pt x="4219" y="1647"/>
                    <a:pt x="4341" y="1761"/>
                    <a:pt x="4469" y="1876"/>
                  </a:cubicBezTo>
                  <a:cubicBezTo>
                    <a:pt x="4491" y="2004"/>
                    <a:pt x="4498" y="2147"/>
                    <a:pt x="4484" y="2283"/>
                  </a:cubicBezTo>
                  <a:cubicBezTo>
                    <a:pt x="4484" y="2312"/>
                    <a:pt x="4476" y="2340"/>
                    <a:pt x="4476" y="2369"/>
                  </a:cubicBezTo>
                  <a:cubicBezTo>
                    <a:pt x="4333" y="2276"/>
                    <a:pt x="4205" y="2162"/>
                    <a:pt x="4098" y="2033"/>
                  </a:cubicBezTo>
                  <a:cubicBezTo>
                    <a:pt x="4105" y="1897"/>
                    <a:pt x="4098" y="1761"/>
                    <a:pt x="4090" y="1626"/>
                  </a:cubicBezTo>
                  <a:cubicBezTo>
                    <a:pt x="4076" y="1454"/>
                    <a:pt x="4026" y="1297"/>
                    <a:pt x="3962" y="1139"/>
                  </a:cubicBezTo>
                  <a:close/>
                  <a:moveTo>
                    <a:pt x="4090" y="2119"/>
                  </a:moveTo>
                  <a:cubicBezTo>
                    <a:pt x="4205" y="2248"/>
                    <a:pt x="4326" y="2355"/>
                    <a:pt x="4469" y="2448"/>
                  </a:cubicBezTo>
                  <a:cubicBezTo>
                    <a:pt x="4448" y="2576"/>
                    <a:pt x="4419" y="2712"/>
                    <a:pt x="4376" y="2841"/>
                  </a:cubicBezTo>
                  <a:cubicBezTo>
                    <a:pt x="4269" y="2719"/>
                    <a:pt x="4148" y="2612"/>
                    <a:pt x="4019" y="2519"/>
                  </a:cubicBezTo>
                  <a:cubicBezTo>
                    <a:pt x="4055" y="2391"/>
                    <a:pt x="4076" y="2262"/>
                    <a:pt x="4090" y="2119"/>
                  </a:cubicBezTo>
                  <a:close/>
                  <a:moveTo>
                    <a:pt x="4005" y="2591"/>
                  </a:moveTo>
                  <a:cubicBezTo>
                    <a:pt x="4126" y="2684"/>
                    <a:pt x="4248" y="2791"/>
                    <a:pt x="4355" y="2912"/>
                  </a:cubicBezTo>
                  <a:cubicBezTo>
                    <a:pt x="4305" y="3055"/>
                    <a:pt x="4241" y="3198"/>
                    <a:pt x="4162" y="3327"/>
                  </a:cubicBezTo>
                  <a:lnTo>
                    <a:pt x="4155" y="3327"/>
                  </a:lnTo>
                  <a:cubicBezTo>
                    <a:pt x="4055" y="3213"/>
                    <a:pt x="3947" y="3098"/>
                    <a:pt x="3840" y="2991"/>
                  </a:cubicBezTo>
                  <a:cubicBezTo>
                    <a:pt x="3905" y="2862"/>
                    <a:pt x="3962" y="2727"/>
                    <a:pt x="4005" y="2591"/>
                  </a:cubicBezTo>
                  <a:close/>
                  <a:moveTo>
                    <a:pt x="3812" y="3055"/>
                  </a:moveTo>
                  <a:cubicBezTo>
                    <a:pt x="3912" y="3155"/>
                    <a:pt x="4012" y="3263"/>
                    <a:pt x="4112" y="3370"/>
                  </a:cubicBezTo>
                  <a:cubicBezTo>
                    <a:pt x="4112" y="3377"/>
                    <a:pt x="4119" y="3384"/>
                    <a:pt x="4126" y="3384"/>
                  </a:cubicBezTo>
                  <a:cubicBezTo>
                    <a:pt x="4069" y="3463"/>
                    <a:pt x="4012" y="3549"/>
                    <a:pt x="3940" y="3620"/>
                  </a:cubicBezTo>
                  <a:cubicBezTo>
                    <a:pt x="3826" y="3534"/>
                    <a:pt x="3719" y="3441"/>
                    <a:pt x="3604" y="3349"/>
                  </a:cubicBezTo>
                  <a:cubicBezTo>
                    <a:pt x="3683" y="3256"/>
                    <a:pt x="3747" y="3155"/>
                    <a:pt x="3812" y="3055"/>
                  </a:cubicBezTo>
                  <a:close/>
                  <a:moveTo>
                    <a:pt x="2061" y="210"/>
                  </a:moveTo>
                  <a:cubicBezTo>
                    <a:pt x="2445" y="210"/>
                    <a:pt x="2834" y="344"/>
                    <a:pt x="3175" y="532"/>
                  </a:cubicBezTo>
                  <a:cubicBezTo>
                    <a:pt x="3290" y="596"/>
                    <a:pt x="3397" y="675"/>
                    <a:pt x="3483" y="760"/>
                  </a:cubicBezTo>
                  <a:cubicBezTo>
                    <a:pt x="3490" y="782"/>
                    <a:pt x="3504" y="811"/>
                    <a:pt x="3526" y="825"/>
                  </a:cubicBezTo>
                  <a:cubicBezTo>
                    <a:pt x="3540" y="839"/>
                    <a:pt x="3561" y="846"/>
                    <a:pt x="3576" y="861"/>
                  </a:cubicBezTo>
                  <a:cubicBezTo>
                    <a:pt x="3776" y="1104"/>
                    <a:pt x="3876" y="1411"/>
                    <a:pt x="3897" y="1761"/>
                  </a:cubicBezTo>
                  <a:cubicBezTo>
                    <a:pt x="3947" y="2841"/>
                    <a:pt x="3340" y="3727"/>
                    <a:pt x="2232" y="3813"/>
                  </a:cubicBezTo>
                  <a:cubicBezTo>
                    <a:pt x="2167" y="3819"/>
                    <a:pt x="2103" y="3821"/>
                    <a:pt x="2039" y="3821"/>
                  </a:cubicBezTo>
                  <a:cubicBezTo>
                    <a:pt x="1069" y="3821"/>
                    <a:pt x="195" y="3215"/>
                    <a:pt x="208" y="2162"/>
                  </a:cubicBezTo>
                  <a:cubicBezTo>
                    <a:pt x="223" y="1282"/>
                    <a:pt x="766" y="517"/>
                    <a:pt x="1581" y="289"/>
                  </a:cubicBezTo>
                  <a:lnTo>
                    <a:pt x="1588" y="289"/>
                  </a:lnTo>
                  <a:cubicBezTo>
                    <a:pt x="1602" y="281"/>
                    <a:pt x="1617" y="281"/>
                    <a:pt x="1631" y="274"/>
                  </a:cubicBezTo>
                  <a:cubicBezTo>
                    <a:pt x="1745" y="246"/>
                    <a:pt x="1867" y="224"/>
                    <a:pt x="1996" y="224"/>
                  </a:cubicBezTo>
                  <a:cubicBezTo>
                    <a:pt x="2010" y="217"/>
                    <a:pt x="2017" y="217"/>
                    <a:pt x="2031" y="210"/>
                  </a:cubicBezTo>
                  <a:cubicBezTo>
                    <a:pt x="2041" y="210"/>
                    <a:pt x="2051" y="210"/>
                    <a:pt x="2061" y="210"/>
                  </a:cubicBezTo>
                  <a:close/>
                  <a:moveTo>
                    <a:pt x="3561" y="3399"/>
                  </a:moveTo>
                  <a:cubicBezTo>
                    <a:pt x="3676" y="3492"/>
                    <a:pt x="3783" y="3577"/>
                    <a:pt x="3897" y="3670"/>
                  </a:cubicBezTo>
                  <a:cubicBezTo>
                    <a:pt x="3854" y="3713"/>
                    <a:pt x="3812" y="3756"/>
                    <a:pt x="3762" y="3799"/>
                  </a:cubicBezTo>
                  <a:cubicBezTo>
                    <a:pt x="3704" y="3842"/>
                    <a:pt x="3654" y="3885"/>
                    <a:pt x="3597" y="3920"/>
                  </a:cubicBezTo>
                  <a:cubicBezTo>
                    <a:pt x="3490" y="3835"/>
                    <a:pt x="3390" y="3742"/>
                    <a:pt x="3290" y="3649"/>
                  </a:cubicBezTo>
                  <a:cubicBezTo>
                    <a:pt x="3390" y="3577"/>
                    <a:pt x="3483" y="3492"/>
                    <a:pt x="3561" y="3399"/>
                  </a:cubicBezTo>
                  <a:close/>
                  <a:moveTo>
                    <a:pt x="3232" y="3692"/>
                  </a:moveTo>
                  <a:cubicBezTo>
                    <a:pt x="3333" y="3785"/>
                    <a:pt x="3433" y="3870"/>
                    <a:pt x="3540" y="3956"/>
                  </a:cubicBezTo>
                  <a:cubicBezTo>
                    <a:pt x="3418" y="4035"/>
                    <a:pt x="3290" y="4085"/>
                    <a:pt x="3161" y="4128"/>
                  </a:cubicBezTo>
                  <a:cubicBezTo>
                    <a:pt x="3075" y="4042"/>
                    <a:pt x="2989" y="3949"/>
                    <a:pt x="2904" y="3863"/>
                  </a:cubicBezTo>
                  <a:cubicBezTo>
                    <a:pt x="3025" y="3813"/>
                    <a:pt x="3132" y="3756"/>
                    <a:pt x="3232" y="3692"/>
                  </a:cubicBezTo>
                  <a:close/>
                  <a:moveTo>
                    <a:pt x="2396" y="3999"/>
                  </a:moveTo>
                  <a:cubicBezTo>
                    <a:pt x="2460" y="4063"/>
                    <a:pt x="2525" y="4121"/>
                    <a:pt x="2589" y="4185"/>
                  </a:cubicBezTo>
                  <a:cubicBezTo>
                    <a:pt x="2339" y="4171"/>
                    <a:pt x="2081" y="4106"/>
                    <a:pt x="1831" y="4013"/>
                  </a:cubicBezTo>
                  <a:lnTo>
                    <a:pt x="1831" y="4013"/>
                  </a:lnTo>
                  <a:cubicBezTo>
                    <a:pt x="1895" y="4018"/>
                    <a:pt x="1959" y="4021"/>
                    <a:pt x="2024" y="4021"/>
                  </a:cubicBezTo>
                  <a:cubicBezTo>
                    <a:pt x="2142" y="4021"/>
                    <a:pt x="2262" y="4013"/>
                    <a:pt x="2382" y="3999"/>
                  </a:cubicBezTo>
                  <a:close/>
                  <a:moveTo>
                    <a:pt x="2839" y="3892"/>
                  </a:moveTo>
                  <a:cubicBezTo>
                    <a:pt x="2918" y="3978"/>
                    <a:pt x="3004" y="4063"/>
                    <a:pt x="3082" y="4142"/>
                  </a:cubicBezTo>
                  <a:cubicBezTo>
                    <a:pt x="2954" y="4178"/>
                    <a:pt x="2825" y="4192"/>
                    <a:pt x="2689" y="4192"/>
                  </a:cubicBezTo>
                  <a:cubicBezTo>
                    <a:pt x="2618" y="4121"/>
                    <a:pt x="2553" y="4056"/>
                    <a:pt x="2482" y="3985"/>
                  </a:cubicBezTo>
                  <a:cubicBezTo>
                    <a:pt x="2603" y="3963"/>
                    <a:pt x="2725" y="3935"/>
                    <a:pt x="2839" y="3892"/>
                  </a:cubicBezTo>
                  <a:close/>
                  <a:moveTo>
                    <a:pt x="2117" y="1"/>
                  </a:moveTo>
                  <a:cubicBezTo>
                    <a:pt x="1920" y="1"/>
                    <a:pt x="1724" y="31"/>
                    <a:pt x="1538" y="96"/>
                  </a:cubicBezTo>
                  <a:cubicBezTo>
                    <a:pt x="630" y="346"/>
                    <a:pt x="30" y="1182"/>
                    <a:pt x="8" y="2162"/>
                  </a:cubicBezTo>
                  <a:cubicBezTo>
                    <a:pt x="1" y="2812"/>
                    <a:pt x="294" y="3313"/>
                    <a:pt x="745" y="3627"/>
                  </a:cubicBezTo>
                  <a:cubicBezTo>
                    <a:pt x="745" y="3649"/>
                    <a:pt x="759" y="3663"/>
                    <a:pt x="780" y="3677"/>
                  </a:cubicBezTo>
                  <a:cubicBezTo>
                    <a:pt x="1364" y="4065"/>
                    <a:pt x="2054" y="4379"/>
                    <a:pt x="2714" y="4379"/>
                  </a:cubicBezTo>
                  <a:cubicBezTo>
                    <a:pt x="3210" y="4379"/>
                    <a:pt x="3690" y="4202"/>
                    <a:pt x="4098" y="3749"/>
                  </a:cubicBezTo>
                  <a:cubicBezTo>
                    <a:pt x="4512" y="3298"/>
                    <a:pt x="4698" y="2669"/>
                    <a:pt x="4698" y="2062"/>
                  </a:cubicBezTo>
                  <a:cubicBezTo>
                    <a:pt x="4691" y="1318"/>
                    <a:pt x="4190" y="1061"/>
                    <a:pt x="3640" y="660"/>
                  </a:cubicBezTo>
                  <a:cubicBezTo>
                    <a:pt x="3258" y="252"/>
                    <a:pt x="2683" y="1"/>
                    <a:pt x="2117" y="1"/>
                  </a:cubicBezTo>
                  <a:close/>
                </a:path>
              </a:pathLst>
            </a:custGeom>
            <a:solidFill>
              <a:srgbClr val="C00000"/>
            </a:solidFill>
            <a:ln>
              <a:noFill/>
            </a:ln>
          </p:spPr>
          <p:txBody>
            <a:bodyPr spcFirstLastPara="1" wrap="square" lIns="91425" tIns="91425" rIns="91425" bIns="91425" anchor="ctr" anchorCtr="0">
              <a:noAutofit/>
            </a:bodyPr>
            <a:lstStyle/>
            <a:p>
              <a:endParaRPr dirty="0"/>
            </a:p>
          </p:txBody>
        </p:sp>
        <p:grpSp>
          <p:nvGrpSpPr>
            <p:cNvPr id="12" name="Google Shape;606;p39">
              <a:extLst>
                <a:ext uri="{FF2B5EF4-FFF2-40B4-BE49-F238E27FC236}">
                  <a16:creationId xmlns:a16="http://schemas.microsoft.com/office/drawing/2014/main" id="{7EA4A779-39E7-740E-C325-61F192A5E8F6}"/>
                </a:ext>
              </a:extLst>
            </p:cNvPr>
            <p:cNvGrpSpPr/>
            <p:nvPr/>
          </p:nvGrpSpPr>
          <p:grpSpPr>
            <a:xfrm>
              <a:off x="4191898" y="2109638"/>
              <a:ext cx="3351267" cy="920161"/>
              <a:chOff x="2933536" y="2102525"/>
              <a:chExt cx="4864665" cy="1335696"/>
            </a:xfrm>
          </p:grpSpPr>
          <p:sp>
            <p:nvSpPr>
              <p:cNvPr id="34" name="Google Shape;607;p39">
                <a:extLst>
                  <a:ext uri="{FF2B5EF4-FFF2-40B4-BE49-F238E27FC236}">
                    <a16:creationId xmlns:a16="http://schemas.microsoft.com/office/drawing/2014/main" id="{324ADBA3-5665-00FC-BFDC-FF3F82C81937}"/>
                  </a:ext>
                </a:extLst>
              </p:cNvPr>
              <p:cNvSpPr/>
              <p:nvPr/>
            </p:nvSpPr>
            <p:spPr>
              <a:xfrm>
                <a:off x="6217350" y="2102525"/>
                <a:ext cx="1580851" cy="1335696"/>
              </a:xfrm>
              <a:custGeom>
                <a:avLst/>
                <a:gdLst/>
                <a:ahLst/>
                <a:cxnLst/>
                <a:rect l="l" t="t" r="r" b="b"/>
                <a:pathLst>
                  <a:path w="5120" h="4326" extrusionOk="0">
                    <a:moveTo>
                      <a:pt x="3740" y="565"/>
                    </a:moveTo>
                    <a:lnTo>
                      <a:pt x="3740" y="565"/>
                    </a:lnTo>
                    <a:cubicBezTo>
                      <a:pt x="3812" y="587"/>
                      <a:pt x="3883" y="601"/>
                      <a:pt x="3947" y="622"/>
                    </a:cubicBezTo>
                    <a:cubicBezTo>
                      <a:pt x="4348" y="744"/>
                      <a:pt x="4591" y="958"/>
                      <a:pt x="4734" y="1251"/>
                    </a:cubicBezTo>
                    <a:cubicBezTo>
                      <a:pt x="4398" y="1023"/>
                      <a:pt x="4069" y="794"/>
                      <a:pt x="3740" y="565"/>
                    </a:cubicBezTo>
                    <a:close/>
                    <a:moveTo>
                      <a:pt x="3554" y="522"/>
                    </a:moveTo>
                    <a:lnTo>
                      <a:pt x="3554" y="522"/>
                    </a:lnTo>
                    <a:cubicBezTo>
                      <a:pt x="3604" y="529"/>
                      <a:pt x="3654" y="544"/>
                      <a:pt x="3704" y="558"/>
                    </a:cubicBezTo>
                    <a:cubicBezTo>
                      <a:pt x="3683" y="565"/>
                      <a:pt x="3676" y="601"/>
                      <a:pt x="3697" y="622"/>
                    </a:cubicBezTo>
                    <a:cubicBezTo>
                      <a:pt x="4062" y="865"/>
                      <a:pt x="4419" y="1116"/>
                      <a:pt x="4777" y="1366"/>
                    </a:cubicBezTo>
                    <a:cubicBezTo>
                      <a:pt x="4827" y="1502"/>
                      <a:pt x="4862" y="1659"/>
                      <a:pt x="4870" y="1823"/>
                    </a:cubicBezTo>
                    <a:cubicBezTo>
                      <a:pt x="4655" y="1652"/>
                      <a:pt x="4434" y="1480"/>
                      <a:pt x="4219" y="1316"/>
                    </a:cubicBezTo>
                    <a:cubicBezTo>
                      <a:pt x="4212" y="1308"/>
                      <a:pt x="4202" y="1305"/>
                      <a:pt x="4194" y="1305"/>
                    </a:cubicBezTo>
                    <a:cubicBezTo>
                      <a:pt x="4177" y="1305"/>
                      <a:pt x="4162" y="1316"/>
                      <a:pt x="4162" y="1330"/>
                    </a:cubicBezTo>
                    <a:cubicBezTo>
                      <a:pt x="4033" y="1015"/>
                      <a:pt x="3833" y="730"/>
                      <a:pt x="3554" y="522"/>
                    </a:cubicBezTo>
                    <a:close/>
                    <a:moveTo>
                      <a:pt x="4169" y="1359"/>
                    </a:moveTo>
                    <a:lnTo>
                      <a:pt x="4169" y="1359"/>
                    </a:lnTo>
                    <a:cubicBezTo>
                      <a:pt x="4405" y="1545"/>
                      <a:pt x="4641" y="1730"/>
                      <a:pt x="4877" y="1909"/>
                    </a:cubicBezTo>
                    <a:cubicBezTo>
                      <a:pt x="4884" y="1952"/>
                      <a:pt x="4884" y="1988"/>
                      <a:pt x="4884" y="2031"/>
                    </a:cubicBezTo>
                    <a:cubicBezTo>
                      <a:pt x="4884" y="2152"/>
                      <a:pt x="4877" y="2281"/>
                      <a:pt x="4862" y="2402"/>
                    </a:cubicBezTo>
                    <a:cubicBezTo>
                      <a:pt x="4684" y="2231"/>
                      <a:pt x="4505" y="2052"/>
                      <a:pt x="4326" y="1873"/>
                    </a:cubicBezTo>
                    <a:cubicBezTo>
                      <a:pt x="4319" y="1866"/>
                      <a:pt x="4312" y="1866"/>
                      <a:pt x="4312" y="1866"/>
                    </a:cubicBezTo>
                    <a:cubicBezTo>
                      <a:pt x="4276" y="1695"/>
                      <a:pt x="4233" y="1523"/>
                      <a:pt x="4169" y="1359"/>
                    </a:cubicBezTo>
                    <a:close/>
                    <a:moveTo>
                      <a:pt x="4326" y="1966"/>
                    </a:moveTo>
                    <a:lnTo>
                      <a:pt x="4326" y="1966"/>
                    </a:lnTo>
                    <a:cubicBezTo>
                      <a:pt x="4505" y="2138"/>
                      <a:pt x="4677" y="2317"/>
                      <a:pt x="4855" y="2488"/>
                    </a:cubicBezTo>
                    <a:cubicBezTo>
                      <a:pt x="4841" y="2603"/>
                      <a:pt x="4820" y="2717"/>
                      <a:pt x="4791" y="2831"/>
                    </a:cubicBezTo>
                    <a:cubicBezTo>
                      <a:pt x="4648" y="2696"/>
                      <a:pt x="4505" y="2574"/>
                      <a:pt x="4355" y="2452"/>
                    </a:cubicBezTo>
                    <a:cubicBezTo>
                      <a:pt x="4348" y="2445"/>
                      <a:pt x="4348" y="2445"/>
                      <a:pt x="4341" y="2445"/>
                    </a:cubicBezTo>
                    <a:cubicBezTo>
                      <a:pt x="4355" y="2295"/>
                      <a:pt x="4348" y="2131"/>
                      <a:pt x="4326" y="1966"/>
                    </a:cubicBezTo>
                    <a:close/>
                    <a:moveTo>
                      <a:pt x="4333" y="2524"/>
                    </a:moveTo>
                    <a:cubicBezTo>
                      <a:pt x="4484" y="2646"/>
                      <a:pt x="4634" y="2774"/>
                      <a:pt x="4777" y="2903"/>
                    </a:cubicBezTo>
                    <a:cubicBezTo>
                      <a:pt x="4741" y="3039"/>
                      <a:pt x="4691" y="3167"/>
                      <a:pt x="4627" y="3289"/>
                    </a:cubicBezTo>
                    <a:cubicBezTo>
                      <a:pt x="4505" y="3167"/>
                      <a:pt x="4376" y="3060"/>
                      <a:pt x="4240" y="2953"/>
                    </a:cubicBezTo>
                    <a:cubicBezTo>
                      <a:pt x="4283" y="2817"/>
                      <a:pt x="4319" y="2674"/>
                      <a:pt x="4333" y="2524"/>
                    </a:cubicBezTo>
                    <a:close/>
                    <a:moveTo>
                      <a:pt x="4212" y="3017"/>
                    </a:moveTo>
                    <a:cubicBezTo>
                      <a:pt x="4348" y="3125"/>
                      <a:pt x="4476" y="3232"/>
                      <a:pt x="4598" y="3353"/>
                    </a:cubicBezTo>
                    <a:cubicBezTo>
                      <a:pt x="4541" y="3461"/>
                      <a:pt x="4476" y="3561"/>
                      <a:pt x="4398" y="3646"/>
                    </a:cubicBezTo>
                    <a:cubicBezTo>
                      <a:pt x="4269" y="3561"/>
                      <a:pt x="4140" y="3468"/>
                      <a:pt x="4019" y="3382"/>
                    </a:cubicBezTo>
                    <a:cubicBezTo>
                      <a:pt x="4097" y="3268"/>
                      <a:pt x="4162" y="3146"/>
                      <a:pt x="4212" y="3017"/>
                    </a:cubicBezTo>
                    <a:close/>
                    <a:moveTo>
                      <a:pt x="3976" y="3432"/>
                    </a:moveTo>
                    <a:cubicBezTo>
                      <a:pt x="4097" y="3525"/>
                      <a:pt x="4226" y="3611"/>
                      <a:pt x="4348" y="3696"/>
                    </a:cubicBezTo>
                    <a:cubicBezTo>
                      <a:pt x="4312" y="3739"/>
                      <a:pt x="4269" y="3775"/>
                      <a:pt x="4226" y="3811"/>
                    </a:cubicBezTo>
                    <a:cubicBezTo>
                      <a:pt x="4169" y="3861"/>
                      <a:pt x="4112" y="3897"/>
                      <a:pt x="4055" y="3932"/>
                    </a:cubicBezTo>
                    <a:cubicBezTo>
                      <a:pt x="3940" y="3854"/>
                      <a:pt x="3833" y="3775"/>
                      <a:pt x="3719" y="3704"/>
                    </a:cubicBezTo>
                    <a:cubicBezTo>
                      <a:pt x="3812" y="3618"/>
                      <a:pt x="3897" y="3532"/>
                      <a:pt x="3976" y="3432"/>
                    </a:cubicBezTo>
                    <a:close/>
                    <a:moveTo>
                      <a:pt x="2246" y="208"/>
                    </a:moveTo>
                    <a:cubicBezTo>
                      <a:pt x="2660" y="215"/>
                      <a:pt x="3154" y="486"/>
                      <a:pt x="3440" y="687"/>
                    </a:cubicBezTo>
                    <a:cubicBezTo>
                      <a:pt x="3904" y="1030"/>
                      <a:pt x="4097" y="1595"/>
                      <a:pt x="4148" y="2152"/>
                    </a:cubicBezTo>
                    <a:cubicBezTo>
                      <a:pt x="4248" y="3282"/>
                      <a:pt x="3383" y="3940"/>
                      <a:pt x="2339" y="3968"/>
                    </a:cubicBezTo>
                    <a:cubicBezTo>
                      <a:pt x="2303" y="3961"/>
                      <a:pt x="2267" y="3954"/>
                      <a:pt x="2232" y="3947"/>
                    </a:cubicBezTo>
                    <a:cubicBezTo>
                      <a:pt x="2220" y="3943"/>
                      <a:pt x="2209" y="3941"/>
                      <a:pt x="2199" y="3941"/>
                    </a:cubicBezTo>
                    <a:cubicBezTo>
                      <a:pt x="2173" y="3941"/>
                      <a:pt x="2154" y="3953"/>
                      <a:pt x="2139" y="3968"/>
                    </a:cubicBezTo>
                    <a:cubicBezTo>
                      <a:pt x="15" y="3839"/>
                      <a:pt x="1" y="279"/>
                      <a:pt x="2160" y="258"/>
                    </a:cubicBezTo>
                    <a:cubicBezTo>
                      <a:pt x="2203" y="258"/>
                      <a:pt x="2232" y="236"/>
                      <a:pt x="2246" y="208"/>
                    </a:cubicBezTo>
                    <a:close/>
                    <a:moveTo>
                      <a:pt x="3661" y="3747"/>
                    </a:moveTo>
                    <a:lnTo>
                      <a:pt x="3990" y="3968"/>
                    </a:lnTo>
                    <a:cubicBezTo>
                      <a:pt x="3890" y="4025"/>
                      <a:pt x="3783" y="4061"/>
                      <a:pt x="3676" y="4083"/>
                    </a:cubicBezTo>
                    <a:cubicBezTo>
                      <a:pt x="3597" y="4018"/>
                      <a:pt x="3504" y="3961"/>
                      <a:pt x="3411" y="3904"/>
                    </a:cubicBezTo>
                    <a:cubicBezTo>
                      <a:pt x="3504" y="3861"/>
                      <a:pt x="3583" y="3804"/>
                      <a:pt x="3661" y="3747"/>
                    </a:cubicBezTo>
                    <a:close/>
                    <a:moveTo>
                      <a:pt x="3340" y="3947"/>
                    </a:moveTo>
                    <a:cubicBezTo>
                      <a:pt x="3425" y="3990"/>
                      <a:pt x="3511" y="4040"/>
                      <a:pt x="3590" y="4104"/>
                    </a:cubicBezTo>
                    <a:cubicBezTo>
                      <a:pt x="3500" y="4119"/>
                      <a:pt x="3407" y="4125"/>
                      <a:pt x="3314" y="4125"/>
                    </a:cubicBezTo>
                    <a:cubicBezTo>
                      <a:pt x="3184" y="4125"/>
                      <a:pt x="3054" y="4113"/>
                      <a:pt x="2925" y="4097"/>
                    </a:cubicBezTo>
                    <a:cubicBezTo>
                      <a:pt x="3075" y="4061"/>
                      <a:pt x="3211" y="4004"/>
                      <a:pt x="3340" y="3947"/>
                    </a:cubicBezTo>
                    <a:close/>
                    <a:moveTo>
                      <a:pt x="2222" y="1"/>
                    </a:moveTo>
                    <a:cubicBezTo>
                      <a:pt x="2071" y="1"/>
                      <a:pt x="1925" y="30"/>
                      <a:pt x="1788" y="100"/>
                    </a:cubicBezTo>
                    <a:cubicBezTo>
                      <a:pt x="859" y="322"/>
                      <a:pt x="251" y="1294"/>
                      <a:pt x="316" y="2245"/>
                    </a:cubicBezTo>
                    <a:cubicBezTo>
                      <a:pt x="387" y="3396"/>
                      <a:pt x="1202" y="4168"/>
                      <a:pt x="2303" y="4168"/>
                    </a:cubicBezTo>
                    <a:cubicBezTo>
                      <a:pt x="2629" y="4251"/>
                      <a:pt x="2972" y="4325"/>
                      <a:pt x="3308" y="4325"/>
                    </a:cubicBezTo>
                    <a:cubicBezTo>
                      <a:pt x="3614" y="4325"/>
                      <a:pt x="3914" y="4263"/>
                      <a:pt x="4190" y="4090"/>
                    </a:cubicBezTo>
                    <a:cubicBezTo>
                      <a:pt x="4734" y="3747"/>
                      <a:pt x="4991" y="3110"/>
                      <a:pt x="5055" y="2488"/>
                    </a:cubicBezTo>
                    <a:cubicBezTo>
                      <a:pt x="5120" y="1916"/>
                      <a:pt x="5120" y="1201"/>
                      <a:pt x="4669" y="780"/>
                    </a:cubicBezTo>
                    <a:cubicBezTo>
                      <a:pt x="4183" y="315"/>
                      <a:pt x="3425" y="372"/>
                      <a:pt x="2846" y="93"/>
                    </a:cubicBezTo>
                    <a:cubicBezTo>
                      <a:pt x="2830" y="88"/>
                      <a:pt x="2815" y="85"/>
                      <a:pt x="2801" y="85"/>
                    </a:cubicBezTo>
                    <a:cubicBezTo>
                      <a:pt x="2778" y="85"/>
                      <a:pt x="2760" y="92"/>
                      <a:pt x="2746" y="100"/>
                    </a:cubicBezTo>
                    <a:cubicBezTo>
                      <a:pt x="2571" y="39"/>
                      <a:pt x="2393" y="1"/>
                      <a:pt x="2222" y="1"/>
                    </a:cubicBezTo>
                    <a:close/>
                  </a:path>
                </a:pathLst>
              </a:custGeom>
              <a:solidFill>
                <a:srgbClr val="C00000"/>
              </a:solidFill>
              <a:ln>
                <a:noFill/>
              </a:ln>
            </p:spPr>
            <p:txBody>
              <a:bodyPr spcFirstLastPara="1" wrap="square" lIns="91425" tIns="91425" rIns="91425" bIns="91425" anchor="ctr" anchorCtr="0">
                <a:noAutofit/>
              </a:bodyPr>
              <a:lstStyle/>
              <a:p>
                <a:endParaRPr/>
              </a:p>
            </p:txBody>
          </p:sp>
          <p:sp>
            <p:nvSpPr>
              <p:cNvPr id="35" name="Google Shape;608;p39">
                <a:extLst>
                  <a:ext uri="{FF2B5EF4-FFF2-40B4-BE49-F238E27FC236}">
                    <a16:creationId xmlns:a16="http://schemas.microsoft.com/office/drawing/2014/main" id="{6FE880BE-4468-A0C4-EBB4-94EC49973C03}"/>
                  </a:ext>
                </a:extLst>
              </p:cNvPr>
              <p:cNvSpPr/>
              <p:nvPr/>
            </p:nvSpPr>
            <p:spPr>
              <a:xfrm>
                <a:off x="2933536" y="2349634"/>
                <a:ext cx="816670" cy="700268"/>
              </a:xfrm>
              <a:custGeom>
                <a:avLst/>
                <a:gdLst/>
                <a:ahLst/>
                <a:cxnLst/>
                <a:rect l="l" t="t" r="r" b="b"/>
                <a:pathLst>
                  <a:path w="2645" h="2268" extrusionOk="0">
                    <a:moveTo>
                      <a:pt x="1150" y="111"/>
                    </a:moveTo>
                    <a:cubicBezTo>
                      <a:pt x="986" y="354"/>
                      <a:pt x="943" y="690"/>
                      <a:pt x="886" y="969"/>
                    </a:cubicBezTo>
                    <a:cubicBezTo>
                      <a:pt x="878" y="1026"/>
                      <a:pt x="871" y="1076"/>
                      <a:pt x="864" y="1133"/>
                    </a:cubicBezTo>
                    <a:cubicBezTo>
                      <a:pt x="714" y="1112"/>
                      <a:pt x="571" y="1076"/>
                      <a:pt x="428" y="1026"/>
                    </a:cubicBezTo>
                    <a:cubicBezTo>
                      <a:pt x="478" y="604"/>
                      <a:pt x="735" y="240"/>
                      <a:pt x="1150" y="111"/>
                    </a:cubicBezTo>
                    <a:close/>
                    <a:moveTo>
                      <a:pt x="1801" y="118"/>
                    </a:moveTo>
                    <a:cubicBezTo>
                      <a:pt x="2079" y="190"/>
                      <a:pt x="2308" y="361"/>
                      <a:pt x="2423" y="726"/>
                    </a:cubicBezTo>
                    <a:cubicBezTo>
                      <a:pt x="2458" y="833"/>
                      <a:pt x="2480" y="940"/>
                      <a:pt x="2487" y="1048"/>
                    </a:cubicBezTo>
                    <a:cubicBezTo>
                      <a:pt x="2365" y="1119"/>
                      <a:pt x="2208" y="1155"/>
                      <a:pt x="2051" y="1176"/>
                    </a:cubicBezTo>
                    <a:cubicBezTo>
                      <a:pt x="2044" y="812"/>
                      <a:pt x="1972" y="454"/>
                      <a:pt x="1801" y="118"/>
                    </a:cubicBezTo>
                    <a:close/>
                    <a:moveTo>
                      <a:pt x="1450" y="75"/>
                    </a:moveTo>
                    <a:cubicBezTo>
                      <a:pt x="1443" y="447"/>
                      <a:pt x="1436" y="819"/>
                      <a:pt x="1429" y="1183"/>
                    </a:cubicBezTo>
                    <a:lnTo>
                      <a:pt x="1415" y="1183"/>
                    </a:lnTo>
                    <a:cubicBezTo>
                      <a:pt x="1250" y="1183"/>
                      <a:pt x="1086" y="1169"/>
                      <a:pt x="928" y="1148"/>
                    </a:cubicBezTo>
                    <a:cubicBezTo>
                      <a:pt x="936" y="1090"/>
                      <a:pt x="943" y="1040"/>
                      <a:pt x="950" y="983"/>
                    </a:cubicBezTo>
                    <a:cubicBezTo>
                      <a:pt x="1000" y="704"/>
                      <a:pt x="1064" y="311"/>
                      <a:pt x="1250" y="82"/>
                    </a:cubicBezTo>
                    <a:cubicBezTo>
                      <a:pt x="1314" y="82"/>
                      <a:pt x="1386" y="75"/>
                      <a:pt x="1450" y="75"/>
                    </a:cubicBezTo>
                    <a:close/>
                    <a:moveTo>
                      <a:pt x="1515" y="75"/>
                    </a:moveTo>
                    <a:cubicBezTo>
                      <a:pt x="1586" y="82"/>
                      <a:pt x="1651" y="90"/>
                      <a:pt x="1715" y="97"/>
                    </a:cubicBezTo>
                    <a:cubicBezTo>
                      <a:pt x="1715" y="104"/>
                      <a:pt x="1715" y="104"/>
                      <a:pt x="1715" y="104"/>
                    </a:cubicBezTo>
                    <a:cubicBezTo>
                      <a:pt x="1908" y="454"/>
                      <a:pt x="1979" y="812"/>
                      <a:pt x="1979" y="1183"/>
                    </a:cubicBezTo>
                    <a:cubicBezTo>
                      <a:pt x="1897" y="1187"/>
                      <a:pt x="1813" y="1189"/>
                      <a:pt x="1732" y="1189"/>
                    </a:cubicBezTo>
                    <a:cubicBezTo>
                      <a:pt x="1651" y="1189"/>
                      <a:pt x="1572" y="1187"/>
                      <a:pt x="1500" y="1183"/>
                    </a:cubicBezTo>
                    <a:cubicBezTo>
                      <a:pt x="1508" y="819"/>
                      <a:pt x="1508" y="447"/>
                      <a:pt x="1515" y="75"/>
                    </a:cubicBezTo>
                    <a:close/>
                    <a:moveTo>
                      <a:pt x="2494" y="1119"/>
                    </a:moveTo>
                    <a:lnTo>
                      <a:pt x="2494" y="1119"/>
                    </a:lnTo>
                    <a:cubicBezTo>
                      <a:pt x="2508" y="1527"/>
                      <a:pt x="2330" y="1884"/>
                      <a:pt x="1965" y="2070"/>
                    </a:cubicBezTo>
                    <a:cubicBezTo>
                      <a:pt x="2015" y="1791"/>
                      <a:pt x="2051" y="1512"/>
                      <a:pt x="2051" y="1241"/>
                    </a:cubicBezTo>
                    <a:cubicBezTo>
                      <a:pt x="2208" y="1226"/>
                      <a:pt x="2358" y="1198"/>
                      <a:pt x="2494" y="1119"/>
                    </a:cubicBezTo>
                    <a:close/>
                    <a:moveTo>
                      <a:pt x="428" y="1090"/>
                    </a:moveTo>
                    <a:lnTo>
                      <a:pt x="428" y="1090"/>
                    </a:lnTo>
                    <a:cubicBezTo>
                      <a:pt x="571" y="1141"/>
                      <a:pt x="714" y="1176"/>
                      <a:pt x="857" y="1198"/>
                    </a:cubicBezTo>
                    <a:cubicBezTo>
                      <a:pt x="821" y="1498"/>
                      <a:pt x="843" y="1791"/>
                      <a:pt x="943" y="2077"/>
                    </a:cubicBezTo>
                    <a:cubicBezTo>
                      <a:pt x="707" y="1963"/>
                      <a:pt x="521" y="1755"/>
                      <a:pt x="457" y="1469"/>
                    </a:cubicBezTo>
                    <a:cubicBezTo>
                      <a:pt x="428" y="1348"/>
                      <a:pt x="414" y="1219"/>
                      <a:pt x="428" y="1090"/>
                    </a:cubicBezTo>
                    <a:close/>
                    <a:moveTo>
                      <a:pt x="921" y="1212"/>
                    </a:moveTo>
                    <a:cubicBezTo>
                      <a:pt x="1086" y="1233"/>
                      <a:pt x="1257" y="1248"/>
                      <a:pt x="1429" y="1255"/>
                    </a:cubicBezTo>
                    <a:cubicBezTo>
                      <a:pt x="1429" y="1562"/>
                      <a:pt x="1422" y="1877"/>
                      <a:pt x="1415" y="2191"/>
                    </a:cubicBezTo>
                    <a:cubicBezTo>
                      <a:pt x="1279" y="2191"/>
                      <a:pt x="1136" y="2163"/>
                      <a:pt x="1007" y="2113"/>
                    </a:cubicBezTo>
                    <a:cubicBezTo>
                      <a:pt x="1014" y="2106"/>
                      <a:pt x="1014" y="2091"/>
                      <a:pt x="1014" y="2084"/>
                    </a:cubicBezTo>
                    <a:cubicBezTo>
                      <a:pt x="914" y="1798"/>
                      <a:pt x="893" y="1505"/>
                      <a:pt x="921" y="1212"/>
                    </a:cubicBezTo>
                    <a:close/>
                    <a:moveTo>
                      <a:pt x="1979" y="1241"/>
                    </a:moveTo>
                    <a:cubicBezTo>
                      <a:pt x="1979" y="1527"/>
                      <a:pt x="1944" y="1813"/>
                      <a:pt x="1894" y="2106"/>
                    </a:cubicBezTo>
                    <a:cubicBezTo>
                      <a:pt x="1815" y="2134"/>
                      <a:pt x="1736" y="2156"/>
                      <a:pt x="1651" y="2177"/>
                    </a:cubicBezTo>
                    <a:cubicBezTo>
                      <a:pt x="1593" y="2184"/>
                      <a:pt x="1536" y="2191"/>
                      <a:pt x="1486" y="2191"/>
                    </a:cubicBezTo>
                    <a:cubicBezTo>
                      <a:pt x="1486" y="1877"/>
                      <a:pt x="1493" y="1562"/>
                      <a:pt x="1500" y="1248"/>
                    </a:cubicBezTo>
                    <a:lnTo>
                      <a:pt x="1565" y="1248"/>
                    </a:lnTo>
                    <a:cubicBezTo>
                      <a:pt x="1633" y="1248"/>
                      <a:pt x="1702" y="1250"/>
                      <a:pt x="1772" y="1250"/>
                    </a:cubicBezTo>
                    <a:cubicBezTo>
                      <a:pt x="1842" y="1250"/>
                      <a:pt x="1911" y="1248"/>
                      <a:pt x="1979" y="1241"/>
                    </a:cubicBezTo>
                    <a:close/>
                    <a:moveTo>
                      <a:pt x="1354" y="1"/>
                    </a:moveTo>
                    <a:cubicBezTo>
                      <a:pt x="1351" y="1"/>
                      <a:pt x="1347" y="2"/>
                      <a:pt x="1343" y="4"/>
                    </a:cubicBezTo>
                    <a:cubicBezTo>
                      <a:pt x="1293" y="4"/>
                      <a:pt x="1250" y="11"/>
                      <a:pt x="1207" y="25"/>
                    </a:cubicBezTo>
                    <a:lnTo>
                      <a:pt x="1164" y="25"/>
                    </a:lnTo>
                    <a:cubicBezTo>
                      <a:pt x="1150" y="32"/>
                      <a:pt x="1143" y="32"/>
                      <a:pt x="1136" y="47"/>
                    </a:cubicBezTo>
                    <a:cubicBezTo>
                      <a:pt x="0" y="382"/>
                      <a:pt x="161" y="2268"/>
                      <a:pt x="1416" y="2268"/>
                    </a:cubicBezTo>
                    <a:cubicBezTo>
                      <a:pt x="1473" y="2268"/>
                      <a:pt x="1532" y="2264"/>
                      <a:pt x="1593" y="2256"/>
                    </a:cubicBezTo>
                    <a:cubicBezTo>
                      <a:pt x="1701" y="2242"/>
                      <a:pt x="1801" y="2213"/>
                      <a:pt x="1894" y="2177"/>
                    </a:cubicBezTo>
                    <a:cubicBezTo>
                      <a:pt x="1900" y="2183"/>
                      <a:pt x="1909" y="2187"/>
                      <a:pt x="1919" y="2187"/>
                    </a:cubicBezTo>
                    <a:cubicBezTo>
                      <a:pt x="1933" y="2187"/>
                      <a:pt x="1947" y="2180"/>
                      <a:pt x="1951" y="2163"/>
                    </a:cubicBezTo>
                    <a:cubicBezTo>
                      <a:pt x="1951" y="2163"/>
                      <a:pt x="1951" y="2156"/>
                      <a:pt x="1951" y="2156"/>
                    </a:cubicBezTo>
                    <a:cubicBezTo>
                      <a:pt x="2380" y="1956"/>
                      <a:pt x="2644" y="1519"/>
                      <a:pt x="2573" y="1026"/>
                    </a:cubicBezTo>
                    <a:cubicBezTo>
                      <a:pt x="2466" y="333"/>
                      <a:pt x="2087" y="40"/>
                      <a:pt x="1508" y="18"/>
                    </a:cubicBezTo>
                    <a:cubicBezTo>
                      <a:pt x="1499" y="9"/>
                      <a:pt x="1487" y="3"/>
                      <a:pt x="1476" y="3"/>
                    </a:cubicBezTo>
                    <a:cubicBezTo>
                      <a:pt x="1469" y="3"/>
                      <a:pt x="1463" y="5"/>
                      <a:pt x="1457" y="11"/>
                    </a:cubicBezTo>
                    <a:lnTo>
                      <a:pt x="1372" y="11"/>
                    </a:lnTo>
                    <a:cubicBezTo>
                      <a:pt x="1367" y="6"/>
                      <a:pt x="1362" y="1"/>
                      <a:pt x="1354" y="1"/>
                    </a:cubicBezTo>
                    <a:close/>
                  </a:path>
                </a:pathLst>
              </a:custGeom>
              <a:solidFill>
                <a:srgbClr val="C00000"/>
              </a:solid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endParaRPr/>
              </a:p>
            </p:txBody>
          </p:sp>
        </p:grpSp>
        <p:grpSp>
          <p:nvGrpSpPr>
            <p:cNvPr id="13" name="Google Shape;609;p39">
              <a:extLst>
                <a:ext uri="{FF2B5EF4-FFF2-40B4-BE49-F238E27FC236}">
                  <a16:creationId xmlns:a16="http://schemas.microsoft.com/office/drawing/2014/main" id="{A67A4C65-87BE-36DF-8776-C107B1F0AA91}"/>
                </a:ext>
              </a:extLst>
            </p:cNvPr>
            <p:cNvGrpSpPr/>
            <p:nvPr/>
          </p:nvGrpSpPr>
          <p:grpSpPr>
            <a:xfrm>
              <a:off x="1662070" y="2066810"/>
              <a:ext cx="5592669" cy="982790"/>
              <a:chOff x="1434366" y="2010720"/>
              <a:chExt cx="6216153" cy="1092352"/>
            </a:xfrm>
          </p:grpSpPr>
          <p:sp>
            <p:nvSpPr>
              <p:cNvPr id="31" name="Google Shape;610;p39">
                <a:extLst>
                  <a:ext uri="{FF2B5EF4-FFF2-40B4-BE49-F238E27FC236}">
                    <a16:creationId xmlns:a16="http://schemas.microsoft.com/office/drawing/2014/main" id="{7189736C-468A-EBED-C654-B1E4A7CCA38D}"/>
                  </a:ext>
                </a:extLst>
              </p:cNvPr>
              <p:cNvSpPr/>
              <p:nvPr/>
            </p:nvSpPr>
            <p:spPr>
              <a:xfrm>
                <a:off x="1434366" y="2010720"/>
                <a:ext cx="1171928" cy="1092352"/>
              </a:xfrm>
              <a:custGeom>
                <a:avLst/>
                <a:gdLst/>
                <a:ahLst/>
                <a:cxnLst/>
                <a:rect l="l" t="t" r="r" b="b"/>
                <a:pathLst>
                  <a:path w="4698" h="4379" extrusionOk="0">
                    <a:moveTo>
                      <a:pt x="3961" y="1139"/>
                    </a:moveTo>
                    <a:lnTo>
                      <a:pt x="3961" y="1139"/>
                    </a:lnTo>
                    <a:cubicBezTo>
                      <a:pt x="4018" y="1182"/>
                      <a:pt x="4068" y="1218"/>
                      <a:pt x="4125" y="1261"/>
                    </a:cubicBezTo>
                    <a:cubicBezTo>
                      <a:pt x="4297" y="1397"/>
                      <a:pt x="4397" y="1568"/>
                      <a:pt x="4447" y="1761"/>
                    </a:cubicBezTo>
                    <a:cubicBezTo>
                      <a:pt x="4347" y="1668"/>
                      <a:pt x="4240" y="1583"/>
                      <a:pt x="4140" y="1490"/>
                    </a:cubicBezTo>
                    <a:cubicBezTo>
                      <a:pt x="4134" y="1484"/>
                      <a:pt x="4127" y="1481"/>
                      <a:pt x="4120" y="1481"/>
                    </a:cubicBezTo>
                    <a:cubicBezTo>
                      <a:pt x="4094" y="1481"/>
                      <a:pt x="4067" y="1517"/>
                      <a:pt x="4090" y="1540"/>
                    </a:cubicBezTo>
                    <a:cubicBezTo>
                      <a:pt x="4218" y="1647"/>
                      <a:pt x="4347" y="1761"/>
                      <a:pt x="4476" y="1876"/>
                    </a:cubicBezTo>
                    <a:cubicBezTo>
                      <a:pt x="4497" y="2004"/>
                      <a:pt x="4497" y="2147"/>
                      <a:pt x="4490" y="2283"/>
                    </a:cubicBezTo>
                    <a:cubicBezTo>
                      <a:pt x="4483" y="2312"/>
                      <a:pt x="4483" y="2340"/>
                      <a:pt x="4476" y="2369"/>
                    </a:cubicBezTo>
                    <a:cubicBezTo>
                      <a:pt x="4340" y="2276"/>
                      <a:pt x="4211" y="2162"/>
                      <a:pt x="4097" y="2033"/>
                    </a:cubicBezTo>
                    <a:cubicBezTo>
                      <a:pt x="4104" y="1897"/>
                      <a:pt x="4104" y="1761"/>
                      <a:pt x="4090" y="1626"/>
                    </a:cubicBezTo>
                    <a:cubicBezTo>
                      <a:pt x="4075" y="1454"/>
                      <a:pt x="4032" y="1297"/>
                      <a:pt x="3961" y="1139"/>
                    </a:cubicBezTo>
                    <a:close/>
                    <a:moveTo>
                      <a:pt x="4090" y="2119"/>
                    </a:moveTo>
                    <a:cubicBezTo>
                      <a:pt x="4204" y="2248"/>
                      <a:pt x="4326" y="2355"/>
                      <a:pt x="4469" y="2448"/>
                    </a:cubicBezTo>
                    <a:cubicBezTo>
                      <a:pt x="4447" y="2576"/>
                      <a:pt x="4418" y="2712"/>
                      <a:pt x="4376" y="2841"/>
                    </a:cubicBezTo>
                    <a:cubicBezTo>
                      <a:pt x="4268" y="2719"/>
                      <a:pt x="4154" y="2612"/>
                      <a:pt x="4025" y="2519"/>
                    </a:cubicBezTo>
                    <a:cubicBezTo>
                      <a:pt x="4054" y="2391"/>
                      <a:pt x="4075" y="2262"/>
                      <a:pt x="4090" y="2119"/>
                    </a:cubicBezTo>
                    <a:close/>
                    <a:moveTo>
                      <a:pt x="4004" y="2591"/>
                    </a:moveTo>
                    <a:cubicBezTo>
                      <a:pt x="4133" y="2684"/>
                      <a:pt x="4247" y="2791"/>
                      <a:pt x="4354" y="2912"/>
                    </a:cubicBezTo>
                    <a:cubicBezTo>
                      <a:pt x="4304" y="3055"/>
                      <a:pt x="4240" y="3198"/>
                      <a:pt x="4161" y="3327"/>
                    </a:cubicBezTo>
                    <a:cubicBezTo>
                      <a:pt x="4054" y="3213"/>
                      <a:pt x="3954" y="3098"/>
                      <a:pt x="3847" y="2991"/>
                    </a:cubicBezTo>
                    <a:cubicBezTo>
                      <a:pt x="3911" y="2862"/>
                      <a:pt x="3961" y="2727"/>
                      <a:pt x="4004" y="2591"/>
                    </a:cubicBezTo>
                    <a:close/>
                    <a:moveTo>
                      <a:pt x="3811" y="3055"/>
                    </a:moveTo>
                    <a:cubicBezTo>
                      <a:pt x="3911" y="3155"/>
                      <a:pt x="4011" y="3263"/>
                      <a:pt x="4111" y="3370"/>
                    </a:cubicBezTo>
                    <a:cubicBezTo>
                      <a:pt x="4118" y="3377"/>
                      <a:pt x="4118" y="3384"/>
                      <a:pt x="4125" y="3384"/>
                    </a:cubicBezTo>
                    <a:cubicBezTo>
                      <a:pt x="4075" y="3463"/>
                      <a:pt x="4011" y="3549"/>
                      <a:pt x="3947" y="3620"/>
                    </a:cubicBezTo>
                    <a:cubicBezTo>
                      <a:pt x="3832" y="3534"/>
                      <a:pt x="3718" y="3441"/>
                      <a:pt x="3611" y="3349"/>
                    </a:cubicBezTo>
                    <a:cubicBezTo>
                      <a:pt x="3682" y="3256"/>
                      <a:pt x="3754" y="3155"/>
                      <a:pt x="3811" y="3055"/>
                    </a:cubicBezTo>
                    <a:close/>
                    <a:moveTo>
                      <a:pt x="2061" y="210"/>
                    </a:moveTo>
                    <a:cubicBezTo>
                      <a:pt x="2451" y="210"/>
                      <a:pt x="2833" y="344"/>
                      <a:pt x="3175" y="532"/>
                    </a:cubicBezTo>
                    <a:cubicBezTo>
                      <a:pt x="3296" y="596"/>
                      <a:pt x="3396" y="675"/>
                      <a:pt x="3489" y="760"/>
                    </a:cubicBezTo>
                    <a:cubicBezTo>
                      <a:pt x="3489" y="782"/>
                      <a:pt x="3503" y="811"/>
                      <a:pt x="3525" y="825"/>
                    </a:cubicBezTo>
                    <a:cubicBezTo>
                      <a:pt x="3546" y="839"/>
                      <a:pt x="3561" y="846"/>
                      <a:pt x="3575" y="861"/>
                    </a:cubicBezTo>
                    <a:cubicBezTo>
                      <a:pt x="3782" y="1104"/>
                      <a:pt x="3882" y="1411"/>
                      <a:pt x="3897" y="1761"/>
                    </a:cubicBezTo>
                    <a:cubicBezTo>
                      <a:pt x="3947" y="2841"/>
                      <a:pt x="3339" y="3727"/>
                      <a:pt x="2231" y="3813"/>
                    </a:cubicBezTo>
                    <a:cubicBezTo>
                      <a:pt x="2167" y="3819"/>
                      <a:pt x="2103" y="3821"/>
                      <a:pt x="2039" y="3821"/>
                    </a:cubicBezTo>
                    <a:cubicBezTo>
                      <a:pt x="1074" y="3821"/>
                      <a:pt x="195" y="3215"/>
                      <a:pt x="215" y="2162"/>
                    </a:cubicBezTo>
                    <a:cubicBezTo>
                      <a:pt x="229" y="1282"/>
                      <a:pt x="765" y="517"/>
                      <a:pt x="1580" y="289"/>
                    </a:cubicBezTo>
                    <a:lnTo>
                      <a:pt x="1595" y="289"/>
                    </a:lnTo>
                    <a:cubicBezTo>
                      <a:pt x="1609" y="281"/>
                      <a:pt x="1623" y="281"/>
                      <a:pt x="1637" y="274"/>
                    </a:cubicBezTo>
                    <a:cubicBezTo>
                      <a:pt x="1752" y="246"/>
                      <a:pt x="1873" y="224"/>
                      <a:pt x="1995" y="224"/>
                    </a:cubicBezTo>
                    <a:cubicBezTo>
                      <a:pt x="2009" y="217"/>
                      <a:pt x="2023" y="217"/>
                      <a:pt x="2031" y="210"/>
                    </a:cubicBezTo>
                    <a:cubicBezTo>
                      <a:pt x="2041" y="210"/>
                      <a:pt x="2051" y="210"/>
                      <a:pt x="2061" y="210"/>
                    </a:cubicBezTo>
                    <a:close/>
                    <a:moveTo>
                      <a:pt x="3561" y="3399"/>
                    </a:moveTo>
                    <a:cubicBezTo>
                      <a:pt x="3675" y="3492"/>
                      <a:pt x="3789" y="3577"/>
                      <a:pt x="3897" y="3670"/>
                    </a:cubicBezTo>
                    <a:cubicBezTo>
                      <a:pt x="3854" y="3713"/>
                      <a:pt x="3811" y="3756"/>
                      <a:pt x="3761" y="3799"/>
                    </a:cubicBezTo>
                    <a:cubicBezTo>
                      <a:pt x="3711" y="3842"/>
                      <a:pt x="3654" y="3885"/>
                      <a:pt x="3603" y="3920"/>
                    </a:cubicBezTo>
                    <a:cubicBezTo>
                      <a:pt x="3496" y="3835"/>
                      <a:pt x="3389" y="3742"/>
                      <a:pt x="3289" y="3649"/>
                    </a:cubicBezTo>
                    <a:cubicBezTo>
                      <a:pt x="3389" y="3577"/>
                      <a:pt x="3482" y="3492"/>
                      <a:pt x="3561" y="3399"/>
                    </a:cubicBezTo>
                    <a:close/>
                    <a:moveTo>
                      <a:pt x="3232" y="3692"/>
                    </a:moveTo>
                    <a:cubicBezTo>
                      <a:pt x="3332" y="3785"/>
                      <a:pt x="3432" y="3870"/>
                      <a:pt x="3539" y="3956"/>
                    </a:cubicBezTo>
                    <a:cubicBezTo>
                      <a:pt x="3418" y="4035"/>
                      <a:pt x="3289" y="4085"/>
                      <a:pt x="3160" y="4128"/>
                    </a:cubicBezTo>
                    <a:cubicBezTo>
                      <a:pt x="3074" y="4042"/>
                      <a:pt x="2989" y="3949"/>
                      <a:pt x="2910" y="3863"/>
                    </a:cubicBezTo>
                    <a:cubicBezTo>
                      <a:pt x="3024" y="3813"/>
                      <a:pt x="3132" y="3756"/>
                      <a:pt x="3232" y="3692"/>
                    </a:cubicBezTo>
                    <a:close/>
                    <a:moveTo>
                      <a:pt x="2402" y="3999"/>
                    </a:moveTo>
                    <a:cubicBezTo>
                      <a:pt x="2467" y="4063"/>
                      <a:pt x="2531" y="4121"/>
                      <a:pt x="2595" y="4185"/>
                    </a:cubicBezTo>
                    <a:cubicBezTo>
                      <a:pt x="2338" y="4171"/>
                      <a:pt x="2081" y="4106"/>
                      <a:pt x="1838" y="4013"/>
                    </a:cubicBezTo>
                    <a:lnTo>
                      <a:pt x="1838" y="4013"/>
                    </a:lnTo>
                    <a:cubicBezTo>
                      <a:pt x="1901" y="4018"/>
                      <a:pt x="1965" y="4021"/>
                      <a:pt x="2030" y="4021"/>
                    </a:cubicBezTo>
                    <a:cubicBezTo>
                      <a:pt x="2147" y="4021"/>
                      <a:pt x="2266" y="4013"/>
                      <a:pt x="2381" y="3999"/>
                    </a:cubicBezTo>
                    <a:close/>
                    <a:moveTo>
                      <a:pt x="2838" y="3892"/>
                    </a:moveTo>
                    <a:cubicBezTo>
                      <a:pt x="2924" y="3978"/>
                      <a:pt x="3003" y="4063"/>
                      <a:pt x="3089" y="4142"/>
                    </a:cubicBezTo>
                    <a:cubicBezTo>
                      <a:pt x="2960" y="4178"/>
                      <a:pt x="2824" y="4192"/>
                      <a:pt x="2696" y="4192"/>
                    </a:cubicBezTo>
                    <a:cubicBezTo>
                      <a:pt x="2624" y="4121"/>
                      <a:pt x="2553" y="4056"/>
                      <a:pt x="2481" y="3985"/>
                    </a:cubicBezTo>
                    <a:cubicBezTo>
                      <a:pt x="2610" y="3963"/>
                      <a:pt x="2731" y="3935"/>
                      <a:pt x="2838" y="3892"/>
                    </a:cubicBezTo>
                    <a:close/>
                    <a:moveTo>
                      <a:pt x="2119" y="1"/>
                    </a:moveTo>
                    <a:cubicBezTo>
                      <a:pt x="1922" y="1"/>
                      <a:pt x="1725" y="31"/>
                      <a:pt x="1537" y="96"/>
                    </a:cubicBezTo>
                    <a:cubicBezTo>
                      <a:pt x="629" y="346"/>
                      <a:pt x="29" y="1182"/>
                      <a:pt x="15" y="2162"/>
                    </a:cubicBezTo>
                    <a:cubicBezTo>
                      <a:pt x="0" y="2812"/>
                      <a:pt x="293" y="3313"/>
                      <a:pt x="744" y="3627"/>
                    </a:cubicBezTo>
                    <a:cubicBezTo>
                      <a:pt x="751" y="3649"/>
                      <a:pt x="765" y="3663"/>
                      <a:pt x="779" y="3677"/>
                    </a:cubicBezTo>
                    <a:cubicBezTo>
                      <a:pt x="1364" y="4065"/>
                      <a:pt x="2055" y="4379"/>
                      <a:pt x="2717" y="4379"/>
                    </a:cubicBezTo>
                    <a:cubicBezTo>
                      <a:pt x="3213" y="4379"/>
                      <a:pt x="3692" y="4202"/>
                      <a:pt x="4097" y="3749"/>
                    </a:cubicBezTo>
                    <a:cubicBezTo>
                      <a:pt x="4511" y="3298"/>
                      <a:pt x="4697" y="2669"/>
                      <a:pt x="4697" y="2062"/>
                    </a:cubicBezTo>
                    <a:cubicBezTo>
                      <a:pt x="4690" y="1318"/>
                      <a:pt x="4190" y="1061"/>
                      <a:pt x="3639" y="660"/>
                    </a:cubicBezTo>
                    <a:cubicBezTo>
                      <a:pt x="3257" y="252"/>
                      <a:pt x="2686" y="1"/>
                      <a:pt x="2119" y="1"/>
                    </a:cubicBezTo>
                    <a:close/>
                  </a:path>
                </a:pathLst>
              </a:custGeom>
              <a:solidFill>
                <a:srgbClr val="C00000"/>
              </a:solidFill>
              <a:ln>
                <a:noFill/>
              </a:ln>
            </p:spPr>
            <p:txBody>
              <a:bodyPr spcFirstLastPara="1" wrap="square" lIns="91425" tIns="91425" rIns="91425" bIns="91425" anchor="ctr" anchorCtr="0">
                <a:noAutofit/>
              </a:bodyPr>
              <a:lstStyle/>
              <a:p>
                <a:endParaRPr dirty="0"/>
              </a:p>
            </p:txBody>
          </p:sp>
          <p:sp>
            <p:nvSpPr>
              <p:cNvPr id="32" name="Google Shape;611;p39">
                <a:extLst>
                  <a:ext uri="{FF2B5EF4-FFF2-40B4-BE49-F238E27FC236}">
                    <a16:creationId xmlns:a16="http://schemas.microsoft.com/office/drawing/2014/main" id="{AC65D0B3-70A9-1B4E-D0BC-E55B24D35A13}"/>
                  </a:ext>
                </a:extLst>
              </p:cNvPr>
              <p:cNvSpPr/>
              <p:nvPr/>
            </p:nvSpPr>
            <p:spPr>
              <a:xfrm>
                <a:off x="7017909" y="2259748"/>
                <a:ext cx="632610" cy="619888"/>
              </a:xfrm>
              <a:custGeom>
                <a:avLst/>
                <a:gdLst/>
                <a:ahLst/>
                <a:cxnLst/>
                <a:rect l="l" t="t" r="r" b="b"/>
                <a:pathLst>
                  <a:path w="2536" h="2485" extrusionOk="0">
                    <a:moveTo>
                      <a:pt x="965" y="66"/>
                    </a:moveTo>
                    <a:cubicBezTo>
                      <a:pt x="2416" y="73"/>
                      <a:pt x="1265" y="1775"/>
                      <a:pt x="901" y="2397"/>
                    </a:cubicBezTo>
                    <a:cubicBezTo>
                      <a:pt x="658" y="2032"/>
                      <a:pt x="343" y="1660"/>
                      <a:pt x="207" y="1239"/>
                    </a:cubicBezTo>
                    <a:cubicBezTo>
                      <a:pt x="7" y="638"/>
                      <a:pt x="293" y="66"/>
                      <a:pt x="965" y="66"/>
                    </a:cubicBezTo>
                    <a:close/>
                    <a:moveTo>
                      <a:pt x="983" y="0"/>
                    </a:moveTo>
                    <a:cubicBezTo>
                      <a:pt x="959" y="0"/>
                      <a:pt x="934" y="1"/>
                      <a:pt x="908" y="2"/>
                    </a:cubicBezTo>
                    <a:cubicBezTo>
                      <a:pt x="458" y="16"/>
                      <a:pt x="122" y="281"/>
                      <a:pt x="71" y="731"/>
                    </a:cubicBezTo>
                    <a:cubicBezTo>
                      <a:pt x="0" y="1374"/>
                      <a:pt x="522" y="1953"/>
                      <a:pt x="851" y="2447"/>
                    </a:cubicBezTo>
                    <a:cubicBezTo>
                      <a:pt x="858" y="2461"/>
                      <a:pt x="865" y="2461"/>
                      <a:pt x="879" y="2461"/>
                    </a:cubicBezTo>
                    <a:cubicBezTo>
                      <a:pt x="884" y="2474"/>
                      <a:pt x="898" y="2484"/>
                      <a:pt x="912" y="2484"/>
                    </a:cubicBezTo>
                    <a:cubicBezTo>
                      <a:pt x="922" y="2484"/>
                      <a:pt x="931" y="2480"/>
                      <a:pt x="937" y="2468"/>
                    </a:cubicBezTo>
                    <a:cubicBezTo>
                      <a:pt x="1331" y="1778"/>
                      <a:pt x="2536" y="0"/>
                      <a:pt x="983" y="0"/>
                    </a:cubicBezTo>
                    <a:close/>
                  </a:path>
                </a:pathLst>
              </a:custGeom>
              <a:solidFill>
                <a:srgbClr val="C00000"/>
              </a:solid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endParaRPr dirty="0"/>
              </a:p>
            </p:txBody>
          </p:sp>
          <p:sp>
            <p:nvSpPr>
              <p:cNvPr id="33" name="Google Shape;612;p39">
                <a:extLst>
                  <a:ext uri="{FF2B5EF4-FFF2-40B4-BE49-F238E27FC236}">
                    <a16:creationId xmlns:a16="http://schemas.microsoft.com/office/drawing/2014/main" id="{18B5C096-7387-9509-CB3E-3E060A50EFC6}"/>
                  </a:ext>
                </a:extLst>
              </p:cNvPr>
              <p:cNvSpPr/>
              <p:nvPr/>
            </p:nvSpPr>
            <p:spPr>
              <a:xfrm>
                <a:off x="7123463" y="2411491"/>
                <a:ext cx="239224" cy="246957"/>
              </a:xfrm>
              <a:custGeom>
                <a:avLst/>
                <a:gdLst/>
                <a:ahLst/>
                <a:cxnLst/>
                <a:rect l="l" t="t" r="r" b="b"/>
                <a:pathLst>
                  <a:path w="959" h="990" extrusionOk="0">
                    <a:moveTo>
                      <a:pt x="530" y="103"/>
                    </a:moveTo>
                    <a:cubicBezTo>
                      <a:pt x="701" y="103"/>
                      <a:pt x="846" y="275"/>
                      <a:pt x="852" y="460"/>
                    </a:cubicBezTo>
                    <a:cubicBezTo>
                      <a:pt x="852" y="674"/>
                      <a:pt x="723" y="917"/>
                      <a:pt x="487" y="924"/>
                    </a:cubicBezTo>
                    <a:cubicBezTo>
                      <a:pt x="483" y="924"/>
                      <a:pt x="479" y="924"/>
                      <a:pt x="475" y="924"/>
                    </a:cubicBezTo>
                    <a:cubicBezTo>
                      <a:pt x="253" y="924"/>
                      <a:pt x="101" y="728"/>
                      <a:pt x="108" y="517"/>
                    </a:cubicBezTo>
                    <a:cubicBezTo>
                      <a:pt x="108" y="359"/>
                      <a:pt x="201" y="231"/>
                      <a:pt x="323" y="152"/>
                    </a:cubicBezTo>
                    <a:cubicBezTo>
                      <a:pt x="327" y="161"/>
                      <a:pt x="334" y="167"/>
                      <a:pt x="344" y="167"/>
                    </a:cubicBezTo>
                    <a:cubicBezTo>
                      <a:pt x="350" y="167"/>
                      <a:pt x="357" y="165"/>
                      <a:pt x="366" y="159"/>
                    </a:cubicBezTo>
                    <a:cubicBezTo>
                      <a:pt x="421" y="120"/>
                      <a:pt x="477" y="103"/>
                      <a:pt x="530" y="103"/>
                    </a:cubicBezTo>
                    <a:close/>
                    <a:moveTo>
                      <a:pt x="517" y="1"/>
                    </a:moveTo>
                    <a:cubicBezTo>
                      <a:pt x="514" y="1"/>
                      <a:pt x="511" y="1"/>
                      <a:pt x="509" y="2"/>
                    </a:cubicBezTo>
                    <a:cubicBezTo>
                      <a:pt x="230" y="59"/>
                      <a:pt x="1" y="295"/>
                      <a:pt x="44" y="595"/>
                    </a:cubicBezTo>
                    <a:cubicBezTo>
                      <a:pt x="68" y="816"/>
                      <a:pt x="256" y="989"/>
                      <a:pt x="471" y="989"/>
                    </a:cubicBezTo>
                    <a:cubicBezTo>
                      <a:pt x="507" y="989"/>
                      <a:pt x="543" y="985"/>
                      <a:pt x="580" y="974"/>
                    </a:cubicBezTo>
                    <a:cubicBezTo>
                      <a:pt x="837" y="910"/>
                      <a:pt x="959" y="588"/>
                      <a:pt x="902" y="352"/>
                    </a:cubicBezTo>
                    <a:cubicBezTo>
                      <a:pt x="859" y="174"/>
                      <a:pt x="709" y="45"/>
                      <a:pt x="544" y="38"/>
                    </a:cubicBezTo>
                    <a:cubicBezTo>
                      <a:pt x="550" y="19"/>
                      <a:pt x="535" y="1"/>
                      <a:pt x="517" y="1"/>
                    </a:cubicBezTo>
                    <a:close/>
                  </a:path>
                </a:pathLst>
              </a:custGeom>
              <a:solidFill>
                <a:srgbClr val="C00000"/>
              </a:solid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endParaRPr/>
              </a:p>
            </p:txBody>
          </p:sp>
        </p:grpSp>
        <p:grpSp>
          <p:nvGrpSpPr>
            <p:cNvPr id="14" name="Google Shape;613;p39">
              <a:extLst>
                <a:ext uri="{FF2B5EF4-FFF2-40B4-BE49-F238E27FC236}">
                  <a16:creationId xmlns:a16="http://schemas.microsoft.com/office/drawing/2014/main" id="{98131031-8DBC-9F4B-F686-A3B99BDA8DE0}"/>
                </a:ext>
              </a:extLst>
            </p:cNvPr>
            <p:cNvGrpSpPr/>
            <p:nvPr/>
          </p:nvGrpSpPr>
          <p:grpSpPr>
            <a:xfrm>
              <a:off x="2830824" y="2335871"/>
              <a:ext cx="1062523" cy="467693"/>
              <a:chOff x="2708352" y="2337803"/>
              <a:chExt cx="1158948" cy="467693"/>
            </a:xfrm>
          </p:grpSpPr>
          <p:grpSp>
            <p:nvGrpSpPr>
              <p:cNvPr id="25" name="Google Shape;614;p39">
                <a:extLst>
                  <a:ext uri="{FF2B5EF4-FFF2-40B4-BE49-F238E27FC236}">
                    <a16:creationId xmlns:a16="http://schemas.microsoft.com/office/drawing/2014/main" id="{54D9149E-D8F4-9DB6-5300-F0DD7528CE41}"/>
                  </a:ext>
                </a:extLst>
              </p:cNvPr>
              <p:cNvGrpSpPr/>
              <p:nvPr/>
            </p:nvGrpSpPr>
            <p:grpSpPr>
              <a:xfrm>
                <a:off x="2708352" y="2491151"/>
                <a:ext cx="1095082" cy="200852"/>
                <a:chOff x="5953575" y="2624425"/>
                <a:chExt cx="1507754" cy="151850"/>
              </a:xfrm>
            </p:grpSpPr>
            <p:sp>
              <p:nvSpPr>
                <p:cNvPr id="29" name="Google Shape;615;p39">
                  <a:extLst>
                    <a:ext uri="{FF2B5EF4-FFF2-40B4-BE49-F238E27FC236}">
                      <a16:creationId xmlns:a16="http://schemas.microsoft.com/office/drawing/2014/main" id="{9028FA2E-321D-3D91-72A3-1CF9DEB3CCF1}"/>
                    </a:ext>
                  </a:extLst>
                </p:cNvPr>
                <p:cNvSpPr/>
                <p:nvPr/>
              </p:nvSpPr>
              <p:spPr>
                <a:xfrm>
                  <a:off x="5955475" y="2724025"/>
                  <a:ext cx="1460947" cy="52250"/>
                </a:xfrm>
                <a:custGeom>
                  <a:avLst/>
                  <a:gdLst/>
                  <a:ahLst/>
                  <a:cxnLst/>
                  <a:rect l="l" t="t" r="r" b="b"/>
                  <a:pathLst>
                    <a:path w="5193" h="332" extrusionOk="0">
                      <a:moveTo>
                        <a:pt x="5039" y="0"/>
                      </a:moveTo>
                      <a:cubicBezTo>
                        <a:pt x="5037" y="0"/>
                        <a:pt x="5035" y="0"/>
                        <a:pt x="5033" y="0"/>
                      </a:cubicBezTo>
                      <a:cubicBezTo>
                        <a:pt x="3381" y="97"/>
                        <a:pt x="1729" y="91"/>
                        <a:pt x="70" y="118"/>
                      </a:cubicBezTo>
                      <a:cubicBezTo>
                        <a:pt x="0" y="125"/>
                        <a:pt x="0" y="229"/>
                        <a:pt x="70" y="236"/>
                      </a:cubicBezTo>
                      <a:cubicBezTo>
                        <a:pt x="831" y="304"/>
                        <a:pt x="1603" y="331"/>
                        <a:pt x="2376" y="331"/>
                      </a:cubicBezTo>
                      <a:cubicBezTo>
                        <a:pt x="3266" y="331"/>
                        <a:pt x="4156" y="295"/>
                        <a:pt x="5033" y="243"/>
                      </a:cubicBezTo>
                      <a:cubicBezTo>
                        <a:pt x="5190" y="236"/>
                        <a:pt x="5192" y="0"/>
                        <a:pt x="5039" y="0"/>
                      </a:cubicBezTo>
                      <a:close/>
                    </a:path>
                  </a:pathLst>
                </a:custGeom>
                <a:solidFill>
                  <a:srgbClr val="97D5EA"/>
                </a:solidFill>
                <a:ln>
                  <a:noFill/>
                </a:ln>
              </p:spPr>
              <p:txBody>
                <a:bodyPr spcFirstLastPara="1" wrap="square" lIns="91425" tIns="91425" rIns="91425" bIns="91425" anchor="ctr" anchorCtr="0">
                  <a:noAutofit/>
                </a:bodyPr>
                <a:lstStyle/>
                <a:p>
                  <a:endParaRPr>
                    <a:solidFill>
                      <a:srgbClr val="97D5EA"/>
                    </a:solidFill>
                  </a:endParaRPr>
                </a:p>
              </p:txBody>
            </p:sp>
            <p:sp>
              <p:nvSpPr>
                <p:cNvPr id="30" name="Google Shape;616;p39">
                  <a:extLst>
                    <a:ext uri="{FF2B5EF4-FFF2-40B4-BE49-F238E27FC236}">
                      <a16:creationId xmlns:a16="http://schemas.microsoft.com/office/drawing/2014/main" id="{CB9FC624-2A10-87A5-099B-099BC8AF82FC}"/>
                    </a:ext>
                  </a:extLst>
                </p:cNvPr>
                <p:cNvSpPr/>
                <p:nvPr/>
              </p:nvSpPr>
              <p:spPr>
                <a:xfrm>
                  <a:off x="5953575" y="2624425"/>
                  <a:ext cx="1507754" cy="53041"/>
                </a:xfrm>
                <a:custGeom>
                  <a:avLst/>
                  <a:gdLst/>
                  <a:ahLst/>
                  <a:cxnLst/>
                  <a:rect l="l" t="t" r="r" b="b"/>
                  <a:pathLst>
                    <a:path w="5582" h="337" extrusionOk="0">
                      <a:moveTo>
                        <a:pt x="70" y="0"/>
                      </a:moveTo>
                      <a:cubicBezTo>
                        <a:pt x="0" y="0"/>
                        <a:pt x="0" y="105"/>
                        <a:pt x="70" y="105"/>
                      </a:cubicBezTo>
                      <a:cubicBezTo>
                        <a:pt x="1662" y="259"/>
                        <a:pt x="3261" y="337"/>
                        <a:pt x="4860" y="337"/>
                      </a:cubicBezTo>
                      <a:cubicBezTo>
                        <a:pt x="5052" y="337"/>
                        <a:pt x="5244" y="336"/>
                        <a:pt x="5435" y="334"/>
                      </a:cubicBezTo>
                      <a:cubicBezTo>
                        <a:pt x="5581" y="334"/>
                        <a:pt x="5581" y="105"/>
                        <a:pt x="5435" y="105"/>
                      </a:cubicBezTo>
                      <a:cubicBezTo>
                        <a:pt x="4540" y="91"/>
                        <a:pt x="3645" y="98"/>
                        <a:pt x="2749" y="77"/>
                      </a:cubicBezTo>
                      <a:cubicBezTo>
                        <a:pt x="1854" y="56"/>
                        <a:pt x="965" y="7"/>
                        <a:pt x="70" y="0"/>
                      </a:cubicBezTo>
                      <a:close/>
                    </a:path>
                  </a:pathLst>
                </a:custGeom>
                <a:solidFill>
                  <a:srgbClr val="97D5EA"/>
                </a:solidFill>
                <a:ln>
                  <a:noFill/>
                </a:ln>
              </p:spPr>
              <p:txBody>
                <a:bodyPr spcFirstLastPara="1" wrap="square" lIns="91425" tIns="91425" rIns="91425" bIns="91425" anchor="ctr" anchorCtr="0">
                  <a:noAutofit/>
                </a:bodyPr>
                <a:lstStyle/>
                <a:p>
                  <a:endParaRPr>
                    <a:solidFill>
                      <a:srgbClr val="97D5EA"/>
                    </a:solidFill>
                  </a:endParaRPr>
                </a:p>
              </p:txBody>
            </p:sp>
          </p:grpSp>
          <p:grpSp>
            <p:nvGrpSpPr>
              <p:cNvPr id="26" name="Google Shape;617;p39">
                <a:extLst>
                  <a:ext uri="{FF2B5EF4-FFF2-40B4-BE49-F238E27FC236}">
                    <a16:creationId xmlns:a16="http://schemas.microsoft.com/office/drawing/2014/main" id="{62D9B257-298C-5595-C84C-6F6BAEE9906C}"/>
                  </a:ext>
                </a:extLst>
              </p:cNvPr>
              <p:cNvGrpSpPr/>
              <p:nvPr/>
            </p:nvGrpSpPr>
            <p:grpSpPr>
              <a:xfrm>
                <a:off x="3756530" y="2337803"/>
                <a:ext cx="110770" cy="467693"/>
                <a:chOff x="6014539" y="2508499"/>
                <a:chExt cx="305319" cy="353590"/>
              </a:xfrm>
            </p:grpSpPr>
            <p:sp>
              <p:nvSpPr>
                <p:cNvPr id="27" name="Google Shape;618;p39">
                  <a:extLst>
                    <a:ext uri="{FF2B5EF4-FFF2-40B4-BE49-F238E27FC236}">
                      <a16:creationId xmlns:a16="http://schemas.microsoft.com/office/drawing/2014/main" id="{E6B92FFB-95A1-B4E0-58F9-F6F3FCADC4E3}"/>
                    </a:ext>
                  </a:extLst>
                </p:cNvPr>
                <p:cNvSpPr/>
                <p:nvPr/>
              </p:nvSpPr>
              <p:spPr>
                <a:xfrm rot="9422034">
                  <a:off x="6013644" y="2757322"/>
                  <a:ext cx="279789" cy="52253"/>
                </a:xfrm>
                <a:custGeom>
                  <a:avLst/>
                  <a:gdLst/>
                  <a:ahLst/>
                  <a:cxnLst/>
                  <a:rect l="l" t="t" r="r" b="b"/>
                  <a:pathLst>
                    <a:path w="5193" h="332" extrusionOk="0">
                      <a:moveTo>
                        <a:pt x="5039" y="0"/>
                      </a:moveTo>
                      <a:cubicBezTo>
                        <a:pt x="5037" y="0"/>
                        <a:pt x="5035" y="0"/>
                        <a:pt x="5033" y="0"/>
                      </a:cubicBezTo>
                      <a:cubicBezTo>
                        <a:pt x="3381" y="97"/>
                        <a:pt x="1729" y="91"/>
                        <a:pt x="70" y="118"/>
                      </a:cubicBezTo>
                      <a:cubicBezTo>
                        <a:pt x="0" y="125"/>
                        <a:pt x="0" y="229"/>
                        <a:pt x="70" y="236"/>
                      </a:cubicBezTo>
                      <a:cubicBezTo>
                        <a:pt x="831" y="304"/>
                        <a:pt x="1603" y="331"/>
                        <a:pt x="2376" y="331"/>
                      </a:cubicBezTo>
                      <a:cubicBezTo>
                        <a:pt x="3266" y="331"/>
                        <a:pt x="4156" y="295"/>
                        <a:pt x="5033" y="243"/>
                      </a:cubicBezTo>
                      <a:cubicBezTo>
                        <a:pt x="5190" y="236"/>
                        <a:pt x="5192" y="0"/>
                        <a:pt x="5039" y="0"/>
                      </a:cubicBezTo>
                      <a:close/>
                    </a:path>
                  </a:pathLst>
                </a:custGeom>
                <a:solidFill>
                  <a:srgbClr val="97D5EA"/>
                </a:solidFill>
                <a:ln w="19050" cap="flat" cmpd="sng">
                  <a:solidFill>
                    <a:srgbClr val="97D5EA"/>
                  </a:solidFill>
                  <a:prstDash val="solid"/>
                  <a:round/>
                  <a:headEnd type="none" w="sm" len="sm"/>
                  <a:tailEnd type="none" w="sm" len="sm"/>
                </a:ln>
              </p:spPr>
              <p:txBody>
                <a:bodyPr spcFirstLastPara="1" wrap="square" lIns="91425" tIns="91425" rIns="91425" bIns="91425" anchor="ctr" anchorCtr="0">
                  <a:noAutofit/>
                </a:bodyPr>
                <a:lstStyle/>
                <a:p>
                  <a:endParaRPr>
                    <a:solidFill>
                      <a:srgbClr val="97D5EA"/>
                    </a:solidFill>
                  </a:endParaRPr>
                </a:p>
              </p:txBody>
            </p:sp>
            <p:sp>
              <p:nvSpPr>
                <p:cNvPr id="28" name="Google Shape;619;p39">
                  <a:extLst>
                    <a:ext uri="{FF2B5EF4-FFF2-40B4-BE49-F238E27FC236}">
                      <a16:creationId xmlns:a16="http://schemas.microsoft.com/office/drawing/2014/main" id="{E8C38267-90A3-3962-42A4-BF2EEB2F82F3}"/>
                    </a:ext>
                  </a:extLst>
                </p:cNvPr>
                <p:cNvSpPr/>
                <p:nvPr/>
              </p:nvSpPr>
              <p:spPr>
                <a:xfrm rot="-9000092">
                  <a:off x="6025998" y="2580128"/>
                  <a:ext cx="300744" cy="53040"/>
                </a:xfrm>
                <a:custGeom>
                  <a:avLst/>
                  <a:gdLst/>
                  <a:ahLst/>
                  <a:cxnLst/>
                  <a:rect l="l" t="t" r="r" b="b"/>
                  <a:pathLst>
                    <a:path w="5582" h="337" extrusionOk="0">
                      <a:moveTo>
                        <a:pt x="70" y="0"/>
                      </a:moveTo>
                      <a:cubicBezTo>
                        <a:pt x="0" y="0"/>
                        <a:pt x="0" y="105"/>
                        <a:pt x="70" y="105"/>
                      </a:cubicBezTo>
                      <a:cubicBezTo>
                        <a:pt x="1662" y="259"/>
                        <a:pt x="3261" y="337"/>
                        <a:pt x="4860" y="337"/>
                      </a:cubicBezTo>
                      <a:cubicBezTo>
                        <a:pt x="5052" y="337"/>
                        <a:pt x="5244" y="336"/>
                        <a:pt x="5435" y="334"/>
                      </a:cubicBezTo>
                      <a:cubicBezTo>
                        <a:pt x="5581" y="334"/>
                        <a:pt x="5581" y="105"/>
                        <a:pt x="5435" y="105"/>
                      </a:cubicBezTo>
                      <a:cubicBezTo>
                        <a:pt x="4540" y="91"/>
                        <a:pt x="3645" y="98"/>
                        <a:pt x="2749" y="77"/>
                      </a:cubicBezTo>
                      <a:cubicBezTo>
                        <a:pt x="1854" y="56"/>
                        <a:pt x="965" y="7"/>
                        <a:pt x="70" y="0"/>
                      </a:cubicBezTo>
                      <a:close/>
                    </a:path>
                  </a:pathLst>
                </a:custGeom>
                <a:solidFill>
                  <a:srgbClr val="97D5EA"/>
                </a:solidFill>
                <a:ln w="19050" cap="flat" cmpd="sng">
                  <a:solidFill>
                    <a:srgbClr val="97D5EA"/>
                  </a:solidFill>
                  <a:prstDash val="solid"/>
                  <a:round/>
                  <a:headEnd type="none" w="sm" len="sm"/>
                  <a:tailEnd type="none" w="sm" len="sm"/>
                </a:ln>
              </p:spPr>
              <p:txBody>
                <a:bodyPr spcFirstLastPara="1" wrap="square" lIns="91425" tIns="91425" rIns="91425" bIns="91425" anchor="ctr" anchorCtr="0">
                  <a:noAutofit/>
                </a:bodyPr>
                <a:lstStyle/>
                <a:p>
                  <a:endParaRPr>
                    <a:solidFill>
                      <a:srgbClr val="97D5EA"/>
                    </a:solidFill>
                  </a:endParaRPr>
                </a:p>
              </p:txBody>
            </p:sp>
          </p:grpSp>
        </p:grpSp>
        <p:grpSp>
          <p:nvGrpSpPr>
            <p:cNvPr id="15" name="Google Shape;620;p39">
              <a:extLst>
                <a:ext uri="{FF2B5EF4-FFF2-40B4-BE49-F238E27FC236}">
                  <a16:creationId xmlns:a16="http://schemas.microsoft.com/office/drawing/2014/main" id="{F7B4203A-8661-C8CC-E5F1-E9FAC60C1E49}"/>
                </a:ext>
              </a:extLst>
            </p:cNvPr>
            <p:cNvGrpSpPr/>
            <p:nvPr/>
          </p:nvGrpSpPr>
          <p:grpSpPr>
            <a:xfrm>
              <a:off x="5242958" y="2335871"/>
              <a:ext cx="1062523" cy="467693"/>
              <a:chOff x="5285028" y="2337803"/>
              <a:chExt cx="1158948" cy="467693"/>
            </a:xfrm>
          </p:grpSpPr>
          <p:grpSp>
            <p:nvGrpSpPr>
              <p:cNvPr id="19" name="Google Shape;621;p39">
                <a:extLst>
                  <a:ext uri="{FF2B5EF4-FFF2-40B4-BE49-F238E27FC236}">
                    <a16:creationId xmlns:a16="http://schemas.microsoft.com/office/drawing/2014/main" id="{4F6E8232-B46D-6FDE-8690-F8FE9B6CB91F}"/>
                  </a:ext>
                </a:extLst>
              </p:cNvPr>
              <p:cNvGrpSpPr/>
              <p:nvPr/>
            </p:nvGrpSpPr>
            <p:grpSpPr>
              <a:xfrm>
                <a:off x="5285028" y="2491151"/>
                <a:ext cx="1095082" cy="200852"/>
                <a:chOff x="5953575" y="2624425"/>
                <a:chExt cx="1507754" cy="151850"/>
              </a:xfrm>
            </p:grpSpPr>
            <p:sp>
              <p:nvSpPr>
                <p:cNvPr id="23" name="Google Shape;622;p39">
                  <a:extLst>
                    <a:ext uri="{FF2B5EF4-FFF2-40B4-BE49-F238E27FC236}">
                      <a16:creationId xmlns:a16="http://schemas.microsoft.com/office/drawing/2014/main" id="{B9B28404-0842-87FF-F7A6-BAC8C5EA5E16}"/>
                    </a:ext>
                  </a:extLst>
                </p:cNvPr>
                <p:cNvSpPr/>
                <p:nvPr/>
              </p:nvSpPr>
              <p:spPr>
                <a:xfrm>
                  <a:off x="5955475" y="2724025"/>
                  <a:ext cx="1460947" cy="52250"/>
                </a:xfrm>
                <a:custGeom>
                  <a:avLst/>
                  <a:gdLst/>
                  <a:ahLst/>
                  <a:cxnLst/>
                  <a:rect l="l" t="t" r="r" b="b"/>
                  <a:pathLst>
                    <a:path w="5193" h="332" extrusionOk="0">
                      <a:moveTo>
                        <a:pt x="5039" y="0"/>
                      </a:moveTo>
                      <a:cubicBezTo>
                        <a:pt x="5037" y="0"/>
                        <a:pt x="5035" y="0"/>
                        <a:pt x="5033" y="0"/>
                      </a:cubicBezTo>
                      <a:cubicBezTo>
                        <a:pt x="3381" y="97"/>
                        <a:pt x="1729" y="91"/>
                        <a:pt x="70" y="118"/>
                      </a:cubicBezTo>
                      <a:cubicBezTo>
                        <a:pt x="0" y="125"/>
                        <a:pt x="0" y="229"/>
                        <a:pt x="70" y="236"/>
                      </a:cubicBezTo>
                      <a:cubicBezTo>
                        <a:pt x="831" y="304"/>
                        <a:pt x="1603" y="331"/>
                        <a:pt x="2376" y="331"/>
                      </a:cubicBezTo>
                      <a:cubicBezTo>
                        <a:pt x="3266" y="331"/>
                        <a:pt x="4156" y="295"/>
                        <a:pt x="5033" y="243"/>
                      </a:cubicBezTo>
                      <a:cubicBezTo>
                        <a:pt x="5190" y="236"/>
                        <a:pt x="5192" y="0"/>
                        <a:pt x="5039" y="0"/>
                      </a:cubicBezTo>
                      <a:close/>
                    </a:path>
                  </a:pathLst>
                </a:custGeom>
                <a:solidFill>
                  <a:srgbClr val="97D5EA"/>
                </a:solidFill>
                <a:ln>
                  <a:noFill/>
                </a:ln>
              </p:spPr>
              <p:txBody>
                <a:bodyPr spcFirstLastPara="1" wrap="square" lIns="91425" tIns="91425" rIns="91425" bIns="91425" anchor="ctr" anchorCtr="0">
                  <a:noAutofit/>
                </a:bodyPr>
                <a:lstStyle/>
                <a:p>
                  <a:endParaRPr>
                    <a:solidFill>
                      <a:srgbClr val="97D5EA"/>
                    </a:solidFill>
                  </a:endParaRPr>
                </a:p>
              </p:txBody>
            </p:sp>
            <p:sp>
              <p:nvSpPr>
                <p:cNvPr id="24" name="Google Shape;623;p39">
                  <a:extLst>
                    <a:ext uri="{FF2B5EF4-FFF2-40B4-BE49-F238E27FC236}">
                      <a16:creationId xmlns:a16="http://schemas.microsoft.com/office/drawing/2014/main" id="{9F1D1140-C6BE-FFE5-31C9-4D82E910FF89}"/>
                    </a:ext>
                  </a:extLst>
                </p:cNvPr>
                <p:cNvSpPr/>
                <p:nvPr/>
              </p:nvSpPr>
              <p:spPr>
                <a:xfrm>
                  <a:off x="5953575" y="2624425"/>
                  <a:ext cx="1507754" cy="53041"/>
                </a:xfrm>
                <a:custGeom>
                  <a:avLst/>
                  <a:gdLst/>
                  <a:ahLst/>
                  <a:cxnLst/>
                  <a:rect l="l" t="t" r="r" b="b"/>
                  <a:pathLst>
                    <a:path w="5582" h="337" extrusionOk="0">
                      <a:moveTo>
                        <a:pt x="70" y="0"/>
                      </a:moveTo>
                      <a:cubicBezTo>
                        <a:pt x="0" y="0"/>
                        <a:pt x="0" y="105"/>
                        <a:pt x="70" y="105"/>
                      </a:cubicBezTo>
                      <a:cubicBezTo>
                        <a:pt x="1662" y="259"/>
                        <a:pt x="3261" y="337"/>
                        <a:pt x="4860" y="337"/>
                      </a:cubicBezTo>
                      <a:cubicBezTo>
                        <a:pt x="5052" y="337"/>
                        <a:pt x="5244" y="336"/>
                        <a:pt x="5435" y="334"/>
                      </a:cubicBezTo>
                      <a:cubicBezTo>
                        <a:pt x="5581" y="334"/>
                        <a:pt x="5581" y="105"/>
                        <a:pt x="5435" y="105"/>
                      </a:cubicBezTo>
                      <a:cubicBezTo>
                        <a:pt x="4540" y="91"/>
                        <a:pt x="3645" y="98"/>
                        <a:pt x="2749" y="77"/>
                      </a:cubicBezTo>
                      <a:cubicBezTo>
                        <a:pt x="1854" y="56"/>
                        <a:pt x="965" y="7"/>
                        <a:pt x="70" y="0"/>
                      </a:cubicBezTo>
                      <a:close/>
                    </a:path>
                  </a:pathLst>
                </a:custGeom>
                <a:solidFill>
                  <a:srgbClr val="97D5EA"/>
                </a:solidFill>
                <a:ln>
                  <a:noFill/>
                </a:ln>
              </p:spPr>
              <p:txBody>
                <a:bodyPr spcFirstLastPara="1" wrap="square" lIns="91425" tIns="91425" rIns="91425" bIns="91425" anchor="ctr" anchorCtr="0">
                  <a:noAutofit/>
                </a:bodyPr>
                <a:lstStyle/>
                <a:p>
                  <a:endParaRPr>
                    <a:solidFill>
                      <a:srgbClr val="97D5EA"/>
                    </a:solidFill>
                  </a:endParaRPr>
                </a:p>
              </p:txBody>
            </p:sp>
          </p:grpSp>
          <p:grpSp>
            <p:nvGrpSpPr>
              <p:cNvPr id="20" name="Google Shape;624;p39">
                <a:extLst>
                  <a:ext uri="{FF2B5EF4-FFF2-40B4-BE49-F238E27FC236}">
                    <a16:creationId xmlns:a16="http://schemas.microsoft.com/office/drawing/2014/main" id="{FE464ABF-6EC1-EF73-23DE-DE1BBEB1DB9F}"/>
                  </a:ext>
                </a:extLst>
              </p:cNvPr>
              <p:cNvGrpSpPr/>
              <p:nvPr/>
            </p:nvGrpSpPr>
            <p:grpSpPr>
              <a:xfrm>
                <a:off x="6333207" y="2337803"/>
                <a:ext cx="110770" cy="467693"/>
                <a:chOff x="6014539" y="2508499"/>
                <a:chExt cx="305319" cy="353590"/>
              </a:xfrm>
            </p:grpSpPr>
            <p:sp>
              <p:nvSpPr>
                <p:cNvPr id="21" name="Google Shape;625;p39">
                  <a:extLst>
                    <a:ext uri="{FF2B5EF4-FFF2-40B4-BE49-F238E27FC236}">
                      <a16:creationId xmlns:a16="http://schemas.microsoft.com/office/drawing/2014/main" id="{E89E1FDC-6A86-3562-1B78-72C7AECD352F}"/>
                    </a:ext>
                  </a:extLst>
                </p:cNvPr>
                <p:cNvSpPr/>
                <p:nvPr/>
              </p:nvSpPr>
              <p:spPr>
                <a:xfrm rot="9422034">
                  <a:off x="6013644" y="2757322"/>
                  <a:ext cx="279789" cy="52253"/>
                </a:xfrm>
                <a:custGeom>
                  <a:avLst/>
                  <a:gdLst/>
                  <a:ahLst/>
                  <a:cxnLst/>
                  <a:rect l="l" t="t" r="r" b="b"/>
                  <a:pathLst>
                    <a:path w="5193" h="332" extrusionOk="0">
                      <a:moveTo>
                        <a:pt x="5039" y="0"/>
                      </a:moveTo>
                      <a:cubicBezTo>
                        <a:pt x="5037" y="0"/>
                        <a:pt x="5035" y="0"/>
                        <a:pt x="5033" y="0"/>
                      </a:cubicBezTo>
                      <a:cubicBezTo>
                        <a:pt x="3381" y="97"/>
                        <a:pt x="1729" y="91"/>
                        <a:pt x="70" y="118"/>
                      </a:cubicBezTo>
                      <a:cubicBezTo>
                        <a:pt x="0" y="125"/>
                        <a:pt x="0" y="229"/>
                        <a:pt x="70" y="236"/>
                      </a:cubicBezTo>
                      <a:cubicBezTo>
                        <a:pt x="831" y="304"/>
                        <a:pt x="1603" y="331"/>
                        <a:pt x="2376" y="331"/>
                      </a:cubicBezTo>
                      <a:cubicBezTo>
                        <a:pt x="3266" y="331"/>
                        <a:pt x="4156" y="295"/>
                        <a:pt x="5033" y="243"/>
                      </a:cubicBezTo>
                      <a:cubicBezTo>
                        <a:pt x="5190" y="236"/>
                        <a:pt x="5192" y="0"/>
                        <a:pt x="5039" y="0"/>
                      </a:cubicBezTo>
                      <a:close/>
                    </a:path>
                  </a:pathLst>
                </a:custGeom>
                <a:solidFill>
                  <a:srgbClr val="97D5EA"/>
                </a:solidFill>
                <a:ln w="19050" cap="flat" cmpd="sng">
                  <a:solidFill>
                    <a:srgbClr val="97D5EA"/>
                  </a:solidFill>
                  <a:prstDash val="solid"/>
                  <a:round/>
                  <a:headEnd type="none" w="sm" len="sm"/>
                  <a:tailEnd type="none" w="sm" len="sm"/>
                </a:ln>
              </p:spPr>
              <p:txBody>
                <a:bodyPr spcFirstLastPara="1" wrap="square" lIns="91425" tIns="91425" rIns="91425" bIns="91425" anchor="ctr" anchorCtr="0">
                  <a:noAutofit/>
                </a:bodyPr>
                <a:lstStyle/>
                <a:p>
                  <a:endParaRPr>
                    <a:solidFill>
                      <a:srgbClr val="97D5EA"/>
                    </a:solidFill>
                  </a:endParaRPr>
                </a:p>
              </p:txBody>
            </p:sp>
            <p:sp>
              <p:nvSpPr>
                <p:cNvPr id="22" name="Google Shape;626;p39">
                  <a:extLst>
                    <a:ext uri="{FF2B5EF4-FFF2-40B4-BE49-F238E27FC236}">
                      <a16:creationId xmlns:a16="http://schemas.microsoft.com/office/drawing/2014/main" id="{D43B648A-1419-030B-71C0-7B40F64F8F31}"/>
                    </a:ext>
                  </a:extLst>
                </p:cNvPr>
                <p:cNvSpPr/>
                <p:nvPr/>
              </p:nvSpPr>
              <p:spPr>
                <a:xfrm rot="-9000092">
                  <a:off x="6025998" y="2580128"/>
                  <a:ext cx="300744" cy="53040"/>
                </a:xfrm>
                <a:custGeom>
                  <a:avLst/>
                  <a:gdLst/>
                  <a:ahLst/>
                  <a:cxnLst/>
                  <a:rect l="l" t="t" r="r" b="b"/>
                  <a:pathLst>
                    <a:path w="5582" h="337" extrusionOk="0">
                      <a:moveTo>
                        <a:pt x="70" y="0"/>
                      </a:moveTo>
                      <a:cubicBezTo>
                        <a:pt x="0" y="0"/>
                        <a:pt x="0" y="105"/>
                        <a:pt x="70" y="105"/>
                      </a:cubicBezTo>
                      <a:cubicBezTo>
                        <a:pt x="1662" y="259"/>
                        <a:pt x="3261" y="337"/>
                        <a:pt x="4860" y="337"/>
                      </a:cubicBezTo>
                      <a:cubicBezTo>
                        <a:pt x="5052" y="337"/>
                        <a:pt x="5244" y="336"/>
                        <a:pt x="5435" y="334"/>
                      </a:cubicBezTo>
                      <a:cubicBezTo>
                        <a:pt x="5581" y="334"/>
                        <a:pt x="5581" y="105"/>
                        <a:pt x="5435" y="105"/>
                      </a:cubicBezTo>
                      <a:cubicBezTo>
                        <a:pt x="4540" y="91"/>
                        <a:pt x="3645" y="98"/>
                        <a:pt x="2749" y="77"/>
                      </a:cubicBezTo>
                      <a:cubicBezTo>
                        <a:pt x="1854" y="56"/>
                        <a:pt x="965" y="7"/>
                        <a:pt x="70" y="0"/>
                      </a:cubicBezTo>
                      <a:close/>
                    </a:path>
                  </a:pathLst>
                </a:custGeom>
                <a:solidFill>
                  <a:srgbClr val="97D5EA"/>
                </a:solidFill>
                <a:ln w="19050" cap="flat" cmpd="sng">
                  <a:solidFill>
                    <a:srgbClr val="97D5EA"/>
                  </a:solidFill>
                  <a:prstDash val="solid"/>
                  <a:round/>
                  <a:headEnd type="none" w="sm" len="sm"/>
                  <a:tailEnd type="none" w="sm" len="sm"/>
                </a:ln>
              </p:spPr>
              <p:txBody>
                <a:bodyPr spcFirstLastPara="1" wrap="square" lIns="91425" tIns="91425" rIns="91425" bIns="91425" anchor="ctr" anchorCtr="0">
                  <a:noAutofit/>
                </a:bodyPr>
                <a:lstStyle/>
                <a:p>
                  <a:endParaRPr>
                    <a:solidFill>
                      <a:srgbClr val="97D5EA"/>
                    </a:solidFill>
                  </a:endParaRPr>
                </a:p>
              </p:txBody>
            </p:sp>
          </p:grpSp>
        </p:grpSp>
        <p:sp>
          <p:nvSpPr>
            <p:cNvPr id="16" name="Google Shape;627;p39">
              <a:extLst>
                <a:ext uri="{FF2B5EF4-FFF2-40B4-BE49-F238E27FC236}">
                  <a16:creationId xmlns:a16="http://schemas.microsoft.com/office/drawing/2014/main" id="{BF2C419E-33D2-34BB-F6A8-754FA2C88C27}"/>
                </a:ext>
              </a:extLst>
            </p:cNvPr>
            <p:cNvSpPr txBox="1"/>
            <p:nvPr/>
          </p:nvSpPr>
          <p:spPr>
            <a:xfrm flipH="1">
              <a:off x="1562725" y="3151500"/>
              <a:ext cx="1165200" cy="419100"/>
            </a:xfrm>
            <a:prstGeom prst="rect">
              <a:avLst/>
            </a:prstGeom>
            <a:noFill/>
            <a:ln>
              <a:noFill/>
            </a:ln>
          </p:spPr>
          <p:txBody>
            <a:bodyPr spcFirstLastPara="1" wrap="square" lIns="91425" tIns="91425" rIns="91425" bIns="91425" anchor="t" anchorCtr="0">
              <a:noAutofit/>
            </a:bodyPr>
            <a:lstStyle/>
            <a:p>
              <a:pPr algn="ctr"/>
              <a:r>
                <a:rPr lang="en" sz="1600" b="1" dirty="0">
                  <a:latin typeface="Lato"/>
                  <a:ea typeface="Lato"/>
                  <a:cs typeface="Lato"/>
                  <a:sym typeface="Lato"/>
                </a:rPr>
                <a:t>Etapa 1</a:t>
              </a:r>
              <a:endParaRPr sz="1600" b="1" dirty="0">
                <a:latin typeface="Lato"/>
                <a:ea typeface="Lato"/>
                <a:cs typeface="Lato"/>
                <a:sym typeface="Lato"/>
              </a:endParaRPr>
            </a:p>
          </p:txBody>
        </p:sp>
        <p:sp>
          <p:nvSpPr>
            <p:cNvPr id="17" name="Google Shape;628;p39">
              <a:extLst>
                <a:ext uri="{FF2B5EF4-FFF2-40B4-BE49-F238E27FC236}">
                  <a16:creationId xmlns:a16="http://schemas.microsoft.com/office/drawing/2014/main" id="{9EA3C653-B933-37E1-8A89-8855D68DBBA1}"/>
                </a:ext>
              </a:extLst>
            </p:cNvPr>
            <p:cNvSpPr txBox="1"/>
            <p:nvPr/>
          </p:nvSpPr>
          <p:spPr>
            <a:xfrm flipH="1">
              <a:off x="3989394" y="3151500"/>
              <a:ext cx="1165200" cy="419100"/>
            </a:xfrm>
            <a:prstGeom prst="rect">
              <a:avLst/>
            </a:prstGeom>
            <a:noFill/>
            <a:ln>
              <a:noFill/>
            </a:ln>
          </p:spPr>
          <p:txBody>
            <a:bodyPr spcFirstLastPara="1" wrap="square" lIns="91425" tIns="91425" rIns="91425" bIns="91425" anchor="t" anchorCtr="0">
              <a:noAutofit/>
            </a:bodyPr>
            <a:lstStyle/>
            <a:p>
              <a:pPr algn="ctr"/>
              <a:r>
                <a:rPr lang="en" sz="1600" b="1" dirty="0">
                  <a:latin typeface="Lato"/>
                  <a:ea typeface="Lato"/>
                  <a:cs typeface="Lato"/>
                  <a:sym typeface="Lato"/>
                </a:rPr>
                <a:t>Etapa 2</a:t>
              </a:r>
              <a:endParaRPr sz="1600" b="1" dirty="0">
                <a:latin typeface="Lato"/>
                <a:ea typeface="Lato"/>
                <a:cs typeface="Lato"/>
                <a:sym typeface="Lato"/>
              </a:endParaRPr>
            </a:p>
          </p:txBody>
        </p:sp>
        <p:sp>
          <p:nvSpPr>
            <p:cNvPr id="18" name="Google Shape;629;p39">
              <a:extLst>
                <a:ext uri="{FF2B5EF4-FFF2-40B4-BE49-F238E27FC236}">
                  <a16:creationId xmlns:a16="http://schemas.microsoft.com/office/drawing/2014/main" id="{0D49EC60-0206-12BD-1A0E-6125AB2EF733}"/>
                </a:ext>
              </a:extLst>
            </p:cNvPr>
            <p:cNvSpPr txBox="1"/>
            <p:nvPr/>
          </p:nvSpPr>
          <p:spPr>
            <a:xfrm flipH="1">
              <a:off x="6416076" y="3151500"/>
              <a:ext cx="1165200" cy="419100"/>
            </a:xfrm>
            <a:prstGeom prst="rect">
              <a:avLst/>
            </a:prstGeom>
            <a:noFill/>
            <a:ln>
              <a:noFill/>
            </a:ln>
          </p:spPr>
          <p:txBody>
            <a:bodyPr spcFirstLastPara="1" wrap="square" lIns="91425" tIns="91425" rIns="91425" bIns="91425" anchor="t" anchorCtr="0">
              <a:noAutofit/>
            </a:bodyPr>
            <a:lstStyle/>
            <a:p>
              <a:pPr algn="ctr"/>
              <a:r>
                <a:rPr lang="en" sz="1600" b="1" dirty="0">
                  <a:latin typeface="Lato"/>
                  <a:ea typeface="Lato"/>
                  <a:cs typeface="Lato"/>
                  <a:sym typeface="Lato"/>
                </a:rPr>
                <a:t>Etapa 3</a:t>
              </a:r>
              <a:endParaRPr sz="1600" b="1" dirty="0">
                <a:latin typeface="Lato"/>
                <a:ea typeface="Lato"/>
                <a:cs typeface="Lato"/>
                <a:sym typeface="Lato"/>
              </a:endParaRPr>
            </a:p>
          </p:txBody>
        </p:sp>
      </p:grpSp>
      <p:pic>
        <p:nvPicPr>
          <p:cNvPr id="36" name="Imagen 35">
            <a:extLst>
              <a:ext uri="{FF2B5EF4-FFF2-40B4-BE49-F238E27FC236}">
                <a16:creationId xmlns:a16="http://schemas.microsoft.com/office/drawing/2014/main" id="{1FB29AC2-C09C-43EF-4773-A6B3840CC2BA}"/>
              </a:ext>
            </a:extLst>
          </p:cNvPr>
          <p:cNvPicPr>
            <a:picLocks noChangeAspect="1"/>
          </p:cNvPicPr>
          <p:nvPr/>
        </p:nvPicPr>
        <p:blipFill>
          <a:blip r:embed="rId2"/>
          <a:stretch>
            <a:fillRect/>
          </a:stretch>
        </p:blipFill>
        <p:spPr>
          <a:xfrm>
            <a:off x="1130903" y="2542139"/>
            <a:ext cx="600915" cy="600915"/>
          </a:xfrm>
          <a:prstGeom prst="rect">
            <a:avLst/>
          </a:prstGeom>
        </p:spPr>
      </p:pic>
    </p:spTree>
    <p:extLst>
      <p:ext uri="{BB962C8B-B14F-4D97-AF65-F5344CB8AC3E}">
        <p14:creationId xmlns:p14="http://schemas.microsoft.com/office/powerpoint/2010/main" val="363333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9FAFC248-8E0A-1907-7522-1702153B44EE}"/>
              </a:ext>
            </a:extLst>
          </p:cNvPr>
          <p:cNvSpPr txBox="1"/>
          <p:nvPr/>
        </p:nvSpPr>
        <p:spPr>
          <a:xfrm>
            <a:off x="1" y="190641"/>
            <a:ext cx="9282545" cy="307777"/>
          </a:xfrm>
          <a:prstGeom prst="rect">
            <a:avLst/>
          </a:prstGeom>
          <a:solidFill>
            <a:srgbClr val="B62116"/>
          </a:solidFill>
        </p:spPr>
        <p:txBody>
          <a:bodyPr wrap="square">
            <a:spAutoFit/>
          </a:bodyPr>
          <a:lstStyle/>
          <a:p>
            <a:r>
              <a:rPr lang="es-ES" cap="all" dirty="0">
                <a:solidFill>
                  <a:schemeClr val="bg1"/>
                </a:solidFill>
              </a:rPr>
              <a:t>4. </a:t>
            </a:r>
            <a:r>
              <a:rPr lang="es-ES" sz="1000" cap="all" dirty="0">
                <a:solidFill>
                  <a:schemeClr val="bg1"/>
                </a:solidFill>
              </a:rPr>
              <a:t>Proceso de acompañamiento a desarrollar en los Jóvenes: Propuesta Vocacional en el Itinerario de educación a la Fe</a:t>
            </a:r>
          </a:p>
        </p:txBody>
      </p:sp>
      <p:grpSp>
        <p:nvGrpSpPr>
          <p:cNvPr id="11" name="Grupo 10">
            <a:extLst>
              <a:ext uri="{FF2B5EF4-FFF2-40B4-BE49-F238E27FC236}">
                <a16:creationId xmlns:a16="http://schemas.microsoft.com/office/drawing/2014/main" id="{5E4D668D-3C83-CF31-4E2F-7C81AE23C84E}"/>
              </a:ext>
            </a:extLst>
          </p:cNvPr>
          <p:cNvGrpSpPr/>
          <p:nvPr/>
        </p:nvGrpSpPr>
        <p:grpSpPr>
          <a:xfrm rot="21268937">
            <a:off x="147234" y="914401"/>
            <a:ext cx="1085822" cy="899703"/>
            <a:chOff x="853814" y="2450513"/>
            <a:chExt cx="1333845" cy="825244"/>
          </a:xfrm>
        </p:grpSpPr>
        <p:sp>
          <p:nvSpPr>
            <p:cNvPr id="4" name="Google Shape;610;p39">
              <a:extLst>
                <a:ext uri="{FF2B5EF4-FFF2-40B4-BE49-F238E27FC236}">
                  <a16:creationId xmlns:a16="http://schemas.microsoft.com/office/drawing/2014/main" id="{CE9AC0BA-51AB-E943-92F3-2ADDCF3A8F3E}"/>
                </a:ext>
              </a:extLst>
            </p:cNvPr>
            <p:cNvSpPr/>
            <p:nvPr/>
          </p:nvSpPr>
          <p:spPr>
            <a:xfrm>
              <a:off x="853814" y="2450513"/>
              <a:ext cx="1333845" cy="825244"/>
            </a:xfrm>
            <a:custGeom>
              <a:avLst/>
              <a:gdLst/>
              <a:ahLst/>
              <a:cxnLst/>
              <a:rect l="l" t="t" r="r" b="b"/>
              <a:pathLst>
                <a:path w="4698" h="4379" extrusionOk="0">
                  <a:moveTo>
                    <a:pt x="3961" y="1139"/>
                  </a:moveTo>
                  <a:lnTo>
                    <a:pt x="3961" y="1139"/>
                  </a:lnTo>
                  <a:cubicBezTo>
                    <a:pt x="4018" y="1182"/>
                    <a:pt x="4068" y="1218"/>
                    <a:pt x="4125" y="1261"/>
                  </a:cubicBezTo>
                  <a:cubicBezTo>
                    <a:pt x="4297" y="1397"/>
                    <a:pt x="4397" y="1568"/>
                    <a:pt x="4447" y="1761"/>
                  </a:cubicBezTo>
                  <a:cubicBezTo>
                    <a:pt x="4347" y="1668"/>
                    <a:pt x="4240" y="1583"/>
                    <a:pt x="4140" y="1490"/>
                  </a:cubicBezTo>
                  <a:cubicBezTo>
                    <a:pt x="4134" y="1484"/>
                    <a:pt x="4127" y="1481"/>
                    <a:pt x="4120" y="1481"/>
                  </a:cubicBezTo>
                  <a:cubicBezTo>
                    <a:pt x="4094" y="1481"/>
                    <a:pt x="4067" y="1517"/>
                    <a:pt x="4090" y="1540"/>
                  </a:cubicBezTo>
                  <a:cubicBezTo>
                    <a:pt x="4218" y="1647"/>
                    <a:pt x="4347" y="1761"/>
                    <a:pt x="4476" y="1876"/>
                  </a:cubicBezTo>
                  <a:cubicBezTo>
                    <a:pt x="4497" y="2004"/>
                    <a:pt x="4497" y="2147"/>
                    <a:pt x="4490" y="2283"/>
                  </a:cubicBezTo>
                  <a:cubicBezTo>
                    <a:pt x="4483" y="2312"/>
                    <a:pt x="4483" y="2340"/>
                    <a:pt x="4476" y="2369"/>
                  </a:cubicBezTo>
                  <a:cubicBezTo>
                    <a:pt x="4340" y="2276"/>
                    <a:pt x="4211" y="2162"/>
                    <a:pt x="4097" y="2033"/>
                  </a:cubicBezTo>
                  <a:cubicBezTo>
                    <a:pt x="4104" y="1897"/>
                    <a:pt x="4104" y="1761"/>
                    <a:pt x="4090" y="1626"/>
                  </a:cubicBezTo>
                  <a:cubicBezTo>
                    <a:pt x="4075" y="1454"/>
                    <a:pt x="4032" y="1297"/>
                    <a:pt x="3961" y="1139"/>
                  </a:cubicBezTo>
                  <a:close/>
                  <a:moveTo>
                    <a:pt x="4090" y="2119"/>
                  </a:moveTo>
                  <a:cubicBezTo>
                    <a:pt x="4204" y="2248"/>
                    <a:pt x="4326" y="2355"/>
                    <a:pt x="4469" y="2448"/>
                  </a:cubicBezTo>
                  <a:cubicBezTo>
                    <a:pt x="4447" y="2576"/>
                    <a:pt x="4418" y="2712"/>
                    <a:pt x="4376" y="2841"/>
                  </a:cubicBezTo>
                  <a:cubicBezTo>
                    <a:pt x="4268" y="2719"/>
                    <a:pt x="4154" y="2612"/>
                    <a:pt x="4025" y="2519"/>
                  </a:cubicBezTo>
                  <a:cubicBezTo>
                    <a:pt x="4054" y="2391"/>
                    <a:pt x="4075" y="2262"/>
                    <a:pt x="4090" y="2119"/>
                  </a:cubicBezTo>
                  <a:close/>
                  <a:moveTo>
                    <a:pt x="4004" y="2591"/>
                  </a:moveTo>
                  <a:cubicBezTo>
                    <a:pt x="4133" y="2684"/>
                    <a:pt x="4247" y="2791"/>
                    <a:pt x="4354" y="2912"/>
                  </a:cubicBezTo>
                  <a:cubicBezTo>
                    <a:pt x="4304" y="3055"/>
                    <a:pt x="4240" y="3198"/>
                    <a:pt x="4161" y="3327"/>
                  </a:cubicBezTo>
                  <a:cubicBezTo>
                    <a:pt x="4054" y="3213"/>
                    <a:pt x="3954" y="3098"/>
                    <a:pt x="3847" y="2991"/>
                  </a:cubicBezTo>
                  <a:cubicBezTo>
                    <a:pt x="3911" y="2862"/>
                    <a:pt x="3961" y="2727"/>
                    <a:pt x="4004" y="2591"/>
                  </a:cubicBezTo>
                  <a:close/>
                  <a:moveTo>
                    <a:pt x="3811" y="3055"/>
                  </a:moveTo>
                  <a:cubicBezTo>
                    <a:pt x="3911" y="3155"/>
                    <a:pt x="4011" y="3263"/>
                    <a:pt x="4111" y="3370"/>
                  </a:cubicBezTo>
                  <a:cubicBezTo>
                    <a:pt x="4118" y="3377"/>
                    <a:pt x="4118" y="3384"/>
                    <a:pt x="4125" y="3384"/>
                  </a:cubicBezTo>
                  <a:cubicBezTo>
                    <a:pt x="4075" y="3463"/>
                    <a:pt x="4011" y="3549"/>
                    <a:pt x="3947" y="3620"/>
                  </a:cubicBezTo>
                  <a:cubicBezTo>
                    <a:pt x="3832" y="3534"/>
                    <a:pt x="3718" y="3441"/>
                    <a:pt x="3611" y="3349"/>
                  </a:cubicBezTo>
                  <a:cubicBezTo>
                    <a:pt x="3682" y="3256"/>
                    <a:pt x="3754" y="3155"/>
                    <a:pt x="3811" y="3055"/>
                  </a:cubicBezTo>
                  <a:close/>
                  <a:moveTo>
                    <a:pt x="2061" y="210"/>
                  </a:moveTo>
                  <a:cubicBezTo>
                    <a:pt x="2451" y="210"/>
                    <a:pt x="2833" y="344"/>
                    <a:pt x="3175" y="532"/>
                  </a:cubicBezTo>
                  <a:cubicBezTo>
                    <a:pt x="3296" y="596"/>
                    <a:pt x="3396" y="675"/>
                    <a:pt x="3489" y="760"/>
                  </a:cubicBezTo>
                  <a:cubicBezTo>
                    <a:pt x="3489" y="782"/>
                    <a:pt x="3503" y="811"/>
                    <a:pt x="3525" y="825"/>
                  </a:cubicBezTo>
                  <a:cubicBezTo>
                    <a:pt x="3546" y="839"/>
                    <a:pt x="3561" y="846"/>
                    <a:pt x="3575" y="861"/>
                  </a:cubicBezTo>
                  <a:cubicBezTo>
                    <a:pt x="3782" y="1104"/>
                    <a:pt x="3882" y="1411"/>
                    <a:pt x="3897" y="1761"/>
                  </a:cubicBezTo>
                  <a:cubicBezTo>
                    <a:pt x="3947" y="2841"/>
                    <a:pt x="3339" y="3727"/>
                    <a:pt x="2231" y="3813"/>
                  </a:cubicBezTo>
                  <a:cubicBezTo>
                    <a:pt x="2167" y="3819"/>
                    <a:pt x="2103" y="3821"/>
                    <a:pt x="2039" y="3821"/>
                  </a:cubicBezTo>
                  <a:cubicBezTo>
                    <a:pt x="1074" y="3821"/>
                    <a:pt x="195" y="3215"/>
                    <a:pt x="215" y="2162"/>
                  </a:cubicBezTo>
                  <a:cubicBezTo>
                    <a:pt x="229" y="1282"/>
                    <a:pt x="765" y="517"/>
                    <a:pt x="1580" y="289"/>
                  </a:cubicBezTo>
                  <a:lnTo>
                    <a:pt x="1595" y="289"/>
                  </a:lnTo>
                  <a:cubicBezTo>
                    <a:pt x="1609" y="281"/>
                    <a:pt x="1623" y="281"/>
                    <a:pt x="1637" y="274"/>
                  </a:cubicBezTo>
                  <a:cubicBezTo>
                    <a:pt x="1752" y="246"/>
                    <a:pt x="1873" y="224"/>
                    <a:pt x="1995" y="224"/>
                  </a:cubicBezTo>
                  <a:cubicBezTo>
                    <a:pt x="2009" y="217"/>
                    <a:pt x="2023" y="217"/>
                    <a:pt x="2031" y="210"/>
                  </a:cubicBezTo>
                  <a:cubicBezTo>
                    <a:pt x="2041" y="210"/>
                    <a:pt x="2051" y="210"/>
                    <a:pt x="2061" y="210"/>
                  </a:cubicBezTo>
                  <a:close/>
                  <a:moveTo>
                    <a:pt x="3561" y="3399"/>
                  </a:moveTo>
                  <a:cubicBezTo>
                    <a:pt x="3675" y="3492"/>
                    <a:pt x="3789" y="3577"/>
                    <a:pt x="3897" y="3670"/>
                  </a:cubicBezTo>
                  <a:cubicBezTo>
                    <a:pt x="3854" y="3713"/>
                    <a:pt x="3811" y="3756"/>
                    <a:pt x="3761" y="3799"/>
                  </a:cubicBezTo>
                  <a:cubicBezTo>
                    <a:pt x="3711" y="3842"/>
                    <a:pt x="3654" y="3885"/>
                    <a:pt x="3603" y="3920"/>
                  </a:cubicBezTo>
                  <a:cubicBezTo>
                    <a:pt x="3496" y="3835"/>
                    <a:pt x="3389" y="3742"/>
                    <a:pt x="3289" y="3649"/>
                  </a:cubicBezTo>
                  <a:cubicBezTo>
                    <a:pt x="3389" y="3577"/>
                    <a:pt x="3482" y="3492"/>
                    <a:pt x="3561" y="3399"/>
                  </a:cubicBezTo>
                  <a:close/>
                  <a:moveTo>
                    <a:pt x="3232" y="3692"/>
                  </a:moveTo>
                  <a:cubicBezTo>
                    <a:pt x="3332" y="3785"/>
                    <a:pt x="3432" y="3870"/>
                    <a:pt x="3539" y="3956"/>
                  </a:cubicBezTo>
                  <a:cubicBezTo>
                    <a:pt x="3418" y="4035"/>
                    <a:pt x="3289" y="4085"/>
                    <a:pt x="3160" y="4128"/>
                  </a:cubicBezTo>
                  <a:cubicBezTo>
                    <a:pt x="3074" y="4042"/>
                    <a:pt x="2989" y="3949"/>
                    <a:pt x="2910" y="3863"/>
                  </a:cubicBezTo>
                  <a:cubicBezTo>
                    <a:pt x="3024" y="3813"/>
                    <a:pt x="3132" y="3756"/>
                    <a:pt x="3232" y="3692"/>
                  </a:cubicBezTo>
                  <a:close/>
                  <a:moveTo>
                    <a:pt x="2402" y="3999"/>
                  </a:moveTo>
                  <a:cubicBezTo>
                    <a:pt x="2467" y="4063"/>
                    <a:pt x="2531" y="4121"/>
                    <a:pt x="2595" y="4185"/>
                  </a:cubicBezTo>
                  <a:cubicBezTo>
                    <a:pt x="2338" y="4171"/>
                    <a:pt x="2081" y="4106"/>
                    <a:pt x="1838" y="4013"/>
                  </a:cubicBezTo>
                  <a:lnTo>
                    <a:pt x="1838" y="4013"/>
                  </a:lnTo>
                  <a:cubicBezTo>
                    <a:pt x="1901" y="4018"/>
                    <a:pt x="1965" y="4021"/>
                    <a:pt x="2030" y="4021"/>
                  </a:cubicBezTo>
                  <a:cubicBezTo>
                    <a:pt x="2147" y="4021"/>
                    <a:pt x="2266" y="4013"/>
                    <a:pt x="2381" y="3999"/>
                  </a:cubicBezTo>
                  <a:close/>
                  <a:moveTo>
                    <a:pt x="2838" y="3892"/>
                  </a:moveTo>
                  <a:cubicBezTo>
                    <a:pt x="2924" y="3978"/>
                    <a:pt x="3003" y="4063"/>
                    <a:pt x="3089" y="4142"/>
                  </a:cubicBezTo>
                  <a:cubicBezTo>
                    <a:pt x="2960" y="4178"/>
                    <a:pt x="2824" y="4192"/>
                    <a:pt x="2696" y="4192"/>
                  </a:cubicBezTo>
                  <a:cubicBezTo>
                    <a:pt x="2624" y="4121"/>
                    <a:pt x="2553" y="4056"/>
                    <a:pt x="2481" y="3985"/>
                  </a:cubicBezTo>
                  <a:cubicBezTo>
                    <a:pt x="2610" y="3963"/>
                    <a:pt x="2731" y="3935"/>
                    <a:pt x="2838" y="3892"/>
                  </a:cubicBezTo>
                  <a:close/>
                  <a:moveTo>
                    <a:pt x="2119" y="1"/>
                  </a:moveTo>
                  <a:cubicBezTo>
                    <a:pt x="1922" y="1"/>
                    <a:pt x="1725" y="31"/>
                    <a:pt x="1537" y="96"/>
                  </a:cubicBezTo>
                  <a:cubicBezTo>
                    <a:pt x="629" y="346"/>
                    <a:pt x="29" y="1182"/>
                    <a:pt x="15" y="2162"/>
                  </a:cubicBezTo>
                  <a:cubicBezTo>
                    <a:pt x="0" y="2812"/>
                    <a:pt x="293" y="3313"/>
                    <a:pt x="744" y="3627"/>
                  </a:cubicBezTo>
                  <a:cubicBezTo>
                    <a:pt x="751" y="3649"/>
                    <a:pt x="765" y="3663"/>
                    <a:pt x="779" y="3677"/>
                  </a:cubicBezTo>
                  <a:cubicBezTo>
                    <a:pt x="1364" y="4065"/>
                    <a:pt x="2055" y="4379"/>
                    <a:pt x="2717" y="4379"/>
                  </a:cubicBezTo>
                  <a:cubicBezTo>
                    <a:pt x="3213" y="4379"/>
                    <a:pt x="3692" y="4202"/>
                    <a:pt x="4097" y="3749"/>
                  </a:cubicBezTo>
                  <a:cubicBezTo>
                    <a:pt x="4511" y="3298"/>
                    <a:pt x="4697" y="2669"/>
                    <a:pt x="4697" y="2062"/>
                  </a:cubicBezTo>
                  <a:cubicBezTo>
                    <a:pt x="4690" y="1318"/>
                    <a:pt x="4190" y="1061"/>
                    <a:pt x="3639" y="660"/>
                  </a:cubicBezTo>
                  <a:cubicBezTo>
                    <a:pt x="3257" y="252"/>
                    <a:pt x="2686" y="1"/>
                    <a:pt x="2119" y="1"/>
                  </a:cubicBezTo>
                  <a:close/>
                </a:path>
              </a:pathLst>
            </a:custGeom>
            <a:solidFill>
              <a:srgbClr val="C00000"/>
            </a:solidFill>
            <a:ln>
              <a:noFill/>
            </a:ln>
          </p:spPr>
          <p:txBody>
            <a:bodyPr spcFirstLastPara="1" wrap="square" lIns="91425" tIns="91425" rIns="91425" bIns="91425" anchor="ctr" anchorCtr="0">
              <a:noAutofit/>
            </a:bodyPr>
            <a:lstStyle/>
            <a:p>
              <a:endParaRPr dirty="0"/>
            </a:p>
          </p:txBody>
        </p:sp>
        <p:pic>
          <p:nvPicPr>
            <p:cNvPr id="6" name="Imagen 5">
              <a:extLst>
                <a:ext uri="{FF2B5EF4-FFF2-40B4-BE49-F238E27FC236}">
                  <a16:creationId xmlns:a16="http://schemas.microsoft.com/office/drawing/2014/main" id="{F5543C34-4972-D7E7-84F2-72ADDF4EF272}"/>
                </a:ext>
              </a:extLst>
            </p:cNvPr>
            <p:cNvPicPr>
              <a:picLocks noChangeAspect="1"/>
            </p:cNvPicPr>
            <p:nvPr/>
          </p:nvPicPr>
          <p:blipFill>
            <a:blip r:embed="rId2"/>
            <a:stretch>
              <a:fillRect/>
            </a:stretch>
          </p:blipFill>
          <p:spPr>
            <a:xfrm>
              <a:off x="1130903" y="2542139"/>
              <a:ext cx="600915" cy="600915"/>
            </a:xfrm>
            <a:prstGeom prst="rect">
              <a:avLst/>
            </a:prstGeom>
          </p:spPr>
        </p:pic>
      </p:grpSp>
      <p:sp>
        <p:nvSpPr>
          <p:cNvPr id="8" name="CuadroTexto 7">
            <a:extLst>
              <a:ext uri="{FF2B5EF4-FFF2-40B4-BE49-F238E27FC236}">
                <a16:creationId xmlns:a16="http://schemas.microsoft.com/office/drawing/2014/main" id="{09D9B6E7-8C8C-2843-E918-2160A13818A2}"/>
              </a:ext>
            </a:extLst>
          </p:cNvPr>
          <p:cNvSpPr txBox="1"/>
          <p:nvPr/>
        </p:nvSpPr>
        <p:spPr>
          <a:xfrm>
            <a:off x="1447800" y="919490"/>
            <a:ext cx="6172199" cy="523220"/>
          </a:xfrm>
          <a:prstGeom prst="rect">
            <a:avLst/>
          </a:prstGeom>
          <a:noFill/>
        </p:spPr>
        <p:txBody>
          <a:bodyPr wrap="square">
            <a:spAutoFit/>
          </a:bodyPr>
          <a:lstStyle/>
          <a:p>
            <a:r>
              <a:rPr lang="es-ES" b="1" dirty="0">
                <a:solidFill>
                  <a:srgbClr val="C00000"/>
                </a:solidFill>
                <a:effectLst>
                  <a:outerShdw blurRad="38100" dist="38100" dir="2700000" algn="tl">
                    <a:srgbClr val="000000">
                      <a:alpha val="43137"/>
                    </a:srgbClr>
                  </a:outerShdw>
                </a:effectLst>
              </a:rPr>
              <a:t>Primera etapa de acompañamiento: </a:t>
            </a:r>
            <a:r>
              <a:rPr lang="es-ES" b="1" cap="all" dirty="0">
                <a:solidFill>
                  <a:srgbClr val="C00000"/>
                </a:solidFill>
                <a:effectLst>
                  <a:outerShdw blurRad="38100" dist="38100" dir="2700000" algn="tl">
                    <a:srgbClr val="000000">
                      <a:alpha val="43137"/>
                    </a:srgbClr>
                  </a:outerShdw>
                </a:effectLst>
              </a:rPr>
              <a:t>Anuncio vocacional </a:t>
            </a:r>
            <a:r>
              <a:rPr lang="es-ES" b="1" dirty="0">
                <a:solidFill>
                  <a:srgbClr val="C00000"/>
                </a:solidFill>
                <a:effectLst>
                  <a:outerShdw blurRad="38100" dist="38100" dir="2700000" algn="tl">
                    <a:srgbClr val="000000">
                      <a:alpha val="43137"/>
                    </a:srgbClr>
                  </a:outerShdw>
                </a:effectLst>
              </a:rPr>
              <a:t>y promoción de la cultura vocacional.</a:t>
            </a:r>
          </a:p>
        </p:txBody>
      </p:sp>
      <p:sp>
        <p:nvSpPr>
          <p:cNvPr id="10" name="CuadroTexto 9">
            <a:extLst>
              <a:ext uri="{FF2B5EF4-FFF2-40B4-BE49-F238E27FC236}">
                <a16:creationId xmlns:a16="http://schemas.microsoft.com/office/drawing/2014/main" id="{2105567F-DE0B-30F9-BAB8-4AFE3A0B0D2F}"/>
              </a:ext>
            </a:extLst>
          </p:cNvPr>
          <p:cNvSpPr txBox="1"/>
          <p:nvPr/>
        </p:nvSpPr>
        <p:spPr>
          <a:xfrm>
            <a:off x="1507922" y="1698529"/>
            <a:ext cx="6040582" cy="3323987"/>
          </a:xfrm>
          <a:prstGeom prst="rect">
            <a:avLst/>
          </a:prstGeom>
          <a:noFill/>
        </p:spPr>
        <p:txBody>
          <a:bodyPr wrap="square">
            <a:spAutoFit/>
          </a:bodyPr>
          <a:lstStyle/>
          <a:p>
            <a:pPr algn="just"/>
            <a:r>
              <a:rPr lang="es-ES" dirty="0"/>
              <a:t>Se realiza dentro de la etapa </a:t>
            </a:r>
            <a:r>
              <a:rPr lang="es-ES" b="1" dirty="0">
                <a:solidFill>
                  <a:srgbClr val="C00000"/>
                </a:solidFill>
              </a:rPr>
              <a:t>BUSQUEDA</a:t>
            </a:r>
            <a:r>
              <a:rPr lang="es-ES" dirty="0"/>
              <a:t> del itinerario del MJS, con jóvenes entre los 15 y 16 años.</a:t>
            </a:r>
          </a:p>
          <a:p>
            <a:endParaRPr lang="es-ES" dirty="0"/>
          </a:p>
          <a:p>
            <a:r>
              <a:rPr lang="es-ES" b="1" dirty="0">
                <a:solidFill>
                  <a:srgbClr val="B62116"/>
                </a:solidFill>
              </a:rPr>
              <a:t>Descripción de la etapa </a:t>
            </a:r>
          </a:p>
          <a:p>
            <a:endParaRPr lang="es-ES" b="1" dirty="0">
              <a:solidFill>
                <a:srgbClr val="B62116"/>
              </a:solidFill>
            </a:endParaRPr>
          </a:p>
          <a:p>
            <a:pPr algn="just"/>
            <a:r>
              <a:rPr lang="es-ES" dirty="0"/>
              <a:t>Es el </a:t>
            </a:r>
            <a:r>
              <a:rPr lang="es-ES" dirty="0">
                <a:solidFill>
                  <a:srgbClr val="E65426"/>
                </a:solidFill>
              </a:rPr>
              <a:t>anuncio de la vida cristiana como vocación</a:t>
            </a:r>
            <a:r>
              <a:rPr lang="es-ES" dirty="0"/>
              <a:t>: Todos tenemos una vocación y necesitamos que alguien nos ayude a descubrirla. En síntesis, es un “Kerigma Vocacional”</a:t>
            </a:r>
            <a:r>
              <a:rPr lang="es-ES" baseline="30000" dirty="0"/>
              <a:t>9</a:t>
            </a:r>
            <a:r>
              <a:rPr lang="es-ES" dirty="0"/>
              <a:t>.</a:t>
            </a:r>
          </a:p>
          <a:p>
            <a:endParaRPr lang="es-ES" dirty="0"/>
          </a:p>
          <a:p>
            <a:r>
              <a:rPr lang="es-ES" b="1" dirty="0">
                <a:solidFill>
                  <a:srgbClr val="C00000"/>
                </a:solidFill>
              </a:rPr>
              <a:t>Objetivo específico</a:t>
            </a:r>
          </a:p>
          <a:p>
            <a:endParaRPr lang="es-ES" b="1" dirty="0">
              <a:solidFill>
                <a:srgbClr val="C00000"/>
              </a:solidFill>
            </a:endParaRPr>
          </a:p>
          <a:p>
            <a:pPr algn="just"/>
            <a:r>
              <a:rPr lang="es-ES" dirty="0"/>
              <a:t>Ofrecer a todos los jóvenes experiencias pastorales significativas que favorezcan el encuentro con Cristo que los llama a descubrir su vocación como una misión que Dios les ha dado a cada uno y se debe de ir construyendo como un proyecto personal.</a:t>
            </a:r>
          </a:p>
        </p:txBody>
      </p:sp>
    </p:spTree>
    <p:extLst>
      <p:ext uri="{BB962C8B-B14F-4D97-AF65-F5344CB8AC3E}">
        <p14:creationId xmlns:p14="http://schemas.microsoft.com/office/powerpoint/2010/main" val="1403961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512;p31">
            <a:extLst>
              <a:ext uri="{FF2B5EF4-FFF2-40B4-BE49-F238E27FC236}">
                <a16:creationId xmlns:a16="http://schemas.microsoft.com/office/drawing/2014/main" id="{186D0D3F-AF0B-45B0-2B4D-3B13FA7917F7}"/>
              </a:ext>
            </a:extLst>
          </p:cNvPr>
          <p:cNvSpPr txBox="1">
            <a:spLocks noGrp="1"/>
          </p:cNvSpPr>
          <p:nvPr>
            <p:ph type="title"/>
          </p:nvPr>
        </p:nvSpPr>
        <p:spPr>
          <a:xfrm>
            <a:off x="553033" y="319350"/>
            <a:ext cx="7912200" cy="572700"/>
          </a:xfrm>
          <a:prstGeom prst="rect">
            <a:avLst/>
          </a:prstGeom>
        </p:spPr>
        <p:txBody>
          <a:bodyPr spcFirstLastPara="1" wrap="square" lIns="91425" tIns="91425" rIns="91425" bIns="91425" anchor="t" anchorCtr="0">
            <a:noAutofit/>
          </a:bodyPr>
          <a:lstStyle/>
          <a:p>
            <a:r>
              <a:rPr lang="en" dirty="0">
                <a:solidFill>
                  <a:srgbClr val="C00000"/>
                </a:solidFill>
              </a:rPr>
              <a:t>¿Qué encontramos?</a:t>
            </a:r>
            <a:endParaRPr dirty="0">
              <a:solidFill>
                <a:srgbClr val="C00000"/>
              </a:solidFill>
            </a:endParaRPr>
          </a:p>
        </p:txBody>
      </p:sp>
      <p:pic>
        <p:nvPicPr>
          <p:cNvPr id="36" name="Imagen 35">
            <a:extLst>
              <a:ext uri="{FF2B5EF4-FFF2-40B4-BE49-F238E27FC236}">
                <a16:creationId xmlns:a16="http://schemas.microsoft.com/office/drawing/2014/main" id="{5F2FAEA9-E93B-36CE-68D7-88BFDD004298}"/>
              </a:ext>
            </a:extLst>
          </p:cNvPr>
          <p:cNvPicPr>
            <a:picLocks noChangeAspect="1"/>
          </p:cNvPicPr>
          <p:nvPr/>
        </p:nvPicPr>
        <p:blipFill>
          <a:blip r:embed="rId2"/>
          <a:stretch>
            <a:fillRect/>
          </a:stretch>
        </p:blipFill>
        <p:spPr>
          <a:xfrm>
            <a:off x="438554" y="1023832"/>
            <a:ext cx="8026679" cy="3095835"/>
          </a:xfrm>
          <a:prstGeom prst="rect">
            <a:avLst/>
          </a:prstGeom>
        </p:spPr>
      </p:pic>
      <p:sp>
        <p:nvSpPr>
          <p:cNvPr id="37" name="Google Shape;519;p31">
            <a:extLst>
              <a:ext uri="{FF2B5EF4-FFF2-40B4-BE49-F238E27FC236}">
                <a16:creationId xmlns:a16="http://schemas.microsoft.com/office/drawing/2014/main" id="{02062763-1714-E812-028E-911EEFD57043}"/>
              </a:ext>
            </a:extLst>
          </p:cNvPr>
          <p:cNvSpPr txBox="1">
            <a:spLocks noGrp="1"/>
          </p:cNvSpPr>
          <p:nvPr>
            <p:ph type="subTitle" idx="1"/>
          </p:nvPr>
        </p:nvSpPr>
        <p:spPr>
          <a:xfrm>
            <a:off x="61552" y="1805351"/>
            <a:ext cx="2602200" cy="360000"/>
          </a:xfrm>
          <a:prstGeom prst="rect">
            <a:avLst/>
          </a:prstGeom>
        </p:spPr>
        <p:txBody>
          <a:bodyPr spcFirstLastPara="1" wrap="square" lIns="91425" tIns="91425" rIns="91425" bIns="91425" anchor="t" anchorCtr="0">
            <a:noAutofit/>
          </a:bodyPr>
          <a:lstStyle/>
          <a:p>
            <a:pPr marL="0" indent="0"/>
            <a:r>
              <a:rPr lang="es-ES" dirty="0">
                <a:solidFill>
                  <a:schemeClr val="tx1"/>
                </a:solidFill>
                <a:latin typeface="Calibri" panose="020F0502020204030204" pitchFamily="34" charset="0"/>
                <a:ea typeface="Calibri" panose="020F0502020204030204" pitchFamily="34" charset="0"/>
                <a:cs typeface="Times New Roman" panose="02020603050405020304" pitchFamily="18" charset="0"/>
              </a:rPr>
              <a:t>PRESENTACIÓN</a:t>
            </a:r>
            <a:endParaRPr lang="es-PE"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8" name="CuadroTexto 37">
            <a:extLst>
              <a:ext uri="{FF2B5EF4-FFF2-40B4-BE49-F238E27FC236}">
                <a16:creationId xmlns:a16="http://schemas.microsoft.com/office/drawing/2014/main" id="{B441A145-06B9-BBB6-0B51-8CF5FBA011C6}"/>
              </a:ext>
            </a:extLst>
          </p:cNvPr>
          <p:cNvSpPr txBox="1"/>
          <p:nvPr/>
        </p:nvSpPr>
        <p:spPr>
          <a:xfrm>
            <a:off x="3158946" y="3667827"/>
            <a:ext cx="3027109" cy="830997"/>
          </a:xfrm>
          <a:prstGeom prst="rect">
            <a:avLst/>
          </a:prstGeom>
          <a:noFill/>
        </p:spPr>
        <p:txBody>
          <a:bodyPr wrap="square">
            <a:spAutoFit/>
          </a:bodyPr>
          <a:lstStyle/>
          <a:p>
            <a:pPr lvl="0" algn="just"/>
            <a:r>
              <a:rPr lang="es-ES" sz="1200" b="1" dirty="0">
                <a:latin typeface="Calibri" panose="020F0502020204030204" pitchFamily="34" charset="0"/>
                <a:ea typeface="Calibri" panose="020F0502020204030204" pitchFamily="34" charset="0"/>
                <a:cs typeface="Calibri" panose="020F0502020204030204" pitchFamily="34" charset="0"/>
              </a:rPr>
              <a:t>PROCESO DE ACOMPAÑAMIENTO A DESARROLLAR EN LOS JOVENES: Propuesta Vocacional en el Itinerario de educación a la FE </a:t>
            </a:r>
            <a:endParaRPr lang="es-PE" sz="12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12813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7" grpId="0" build="p"/>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72AFF445-8B90-B10A-D326-E9DD0581B0A9}"/>
              </a:ext>
            </a:extLst>
          </p:cNvPr>
          <p:cNvSpPr txBox="1"/>
          <p:nvPr/>
        </p:nvSpPr>
        <p:spPr>
          <a:xfrm>
            <a:off x="1167301" y="850164"/>
            <a:ext cx="6823363" cy="3754874"/>
          </a:xfrm>
          <a:prstGeom prst="rect">
            <a:avLst/>
          </a:prstGeom>
          <a:noFill/>
        </p:spPr>
        <p:txBody>
          <a:bodyPr wrap="square">
            <a:spAutoFit/>
          </a:bodyPr>
          <a:lstStyle/>
          <a:p>
            <a:r>
              <a:rPr lang="es-ES" dirty="0"/>
              <a:t>Elementos estructurales de esta etapa </a:t>
            </a:r>
          </a:p>
          <a:p>
            <a:endParaRPr lang="es-ES" dirty="0"/>
          </a:p>
          <a:p>
            <a:pPr marL="342900" indent="-342900">
              <a:buFont typeface="+mj-lt"/>
              <a:buAutoNum type="arabicPeriod"/>
            </a:pPr>
            <a:r>
              <a:rPr lang="es-ES" dirty="0"/>
              <a:t>La obra salesiana cuenta con </a:t>
            </a:r>
            <a:r>
              <a:rPr lang="es-ES" dirty="0">
                <a:solidFill>
                  <a:srgbClr val="C00000"/>
                </a:solidFill>
              </a:rPr>
              <a:t>propuestas asociativas consolidadas </a:t>
            </a:r>
            <a:r>
              <a:rPr lang="es-ES" dirty="0"/>
              <a:t>que viven la espiritualidad juvenil salesiana: </a:t>
            </a:r>
            <a:r>
              <a:rPr lang="es-ES" dirty="0">
                <a:solidFill>
                  <a:srgbClr val="C00000"/>
                </a:solidFill>
              </a:rPr>
              <a:t>grupos juveniles identificados con el MJS</a:t>
            </a:r>
            <a:r>
              <a:rPr lang="es-ES" dirty="0"/>
              <a:t>. </a:t>
            </a:r>
          </a:p>
          <a:p>
            <a:pPr marL="342900" indent="-342900">
              <a:buFont typeface="+mj-lt"/>
              <a:buAutoNum type="arabicPeriod"/>
            </a:pPr>
            <a:r>
              <a:rPr lang="es-ES" dirty="0"/>
              <a:t>Los </a:t>
            </a:r>
            <a:r>
              <a:rPr lang="es-ES" dirty="0">
                <a:solidFill>
                  <a:srgbClr val="C00000"/>
                </a:solidFill>
              </a:rPr>
              <a:t>Grupos Juveniles </a:t>
            </a:r>
            <a:r>
              <a:rPr lang="es-ES" dirty="0"/>
              <a:t>tiene las condiciones adecuadas para el </a:t>
            </a:r>
            <a:r>
              <a:rPr lang="es-ES" dirty="0">
                <a:solidFill>
                  <a:srgbClr val="C00000"/>
                </a:solidFill>
              </a:rPr>
              <a:t>acompañamiento</a:t>
            </a:r>
            <a:r>
              <a:rPr lang="es-ES" dirty="0"/>
              <a:t> (un salesiano que promueva la búsqueda vocacional y que acompañe la realización de su itinerario formativo; asegurando el contenido vocacional del mismo)</a:t>
            </a:r>
          </a:p>
          <a:p>
            <a:pPr marL="342900" indent="-342900">
              <a:buFont typeface="+mj-lt"/>
              <a:buAutoNum type="arabicPeriod"/>
            </a:pPr>
            <a:r>
              <a:rPr lang="es-ES" dirty="0"/>
              <a:t>Incluir </a:t>
            </a:r>
            <a:r>
              <a:rPr lang="es-ES" dirty="0">
                <a:solidFill>
                  <a:srgbClr val="C00000"/>
                </a:solidFill>
              </a:rPr>
              <a:t>ferias vocacionales </a:t>
            </a:r>
            <a:r>
              <a:rPr lang="es-ES" dirty="0"/>
              <a:t>en los encuentros de buscadores locales y nacionales.</a:t>
            </a:r>
          </a:p>
          <a:p>
            <a:pPr marL="342900" indent="-342900">
              <a:buFont typeface="+mj-lt"/>
              <a:buAutoNum type="arabicPeriod"/>
            </a:pPr>
            <a:r>
              <a:rPr lang="es-ES" dirty="0"/>
              <a:t>Elaboración de </a:t>
            </a:r>
            <a:r>
              <a:rPr lang="es-ES" dirty="0">
                <a:solidFill>
                  <a:srgbClr val="C00000"/>
                </a:solidFill>
              </a:rPr>
              <a:t>materiales de animación vocacional </a:t>
            </a:r>
            <a:r>
              <a:rPr lang="es-ES" dirty="0"/>
              <a:t>para la etapa búsqueda del MJS. </a:t>
            </a:r>
          </a:p>
          <a:p>
            <a:pPr marL="342900" indent="-342900">
              <a:buFont typeface="+mj-lt"/>
              <a:buAutoNum type="arabicPeriod"/>
            </a:pPr>
            <a:r>
              <a:rPr lang="es-ES" dirty="0">
                <a:solidFill>
                  <a:srgbClr val="C00000"/>
                </a:solidFill>
              </a:rPr>
              <a:t>Ejecutar de manera sistemática y real la promoción de cambio de etapa </a:t>
            </a:r>
            <a:r>
              <a:rPr lang="es-ES" dirty="0"/>
              <a:t>en los grupos asociativos como medio que aliente la maduración vocacional en los jóvenes.</a:t>
            </a:r>
          </a:p>
          <a:p>
            <a:pPr marL="342900" indent="-342900">
              <a:buFont typeface="+mj-lt"/>
              <a:buAutoNum type="arabicPeriod"/>
            </a:pPr>
            <a:r>
              <a:rPr lang="es-ES" dirty="0">
                <a:solidFill>
                  <a:srgbClr val="C00000"/>
                </a:solidFill>
              </a:rPr>
              <a:t>Implementar el uso de la bitácora </a:t>
            </a:r>
            <a:r>
              <a:rPr lang="es-ES" dirty="0"/>
              <a:t>de acompañamiento espiritual a fin de animar la realización del mismo. </a:t>
            </a:r>
            <a:r>
              <a:rPr lang="es-ES" dirty="0">
                <a:solidFill>
                  <a:srgbClr val="C00000"/>
                </a:solidFill>
              </a:rPr>
              <a:t>(elaboración)</a:t>
            </a:r>
          </a:p>
        </p:txBody>
      </p:sp>
      <p:grpSp>
        <p:nvGrpSpPr>
          <p:cNvPr id="6" name="Grupo 5">
            <a:extLst>
              <a:ext uri="{FF2B5EF4-FFF2-40B4-BE49-F238E27FC236}">
                <a16:creationId xmlns:a16="http://schemas.microsoft.com/office/drawing/2014/main" id="{9DC8D86E-4C2A-2E4D-32D3-E5FA2D7E8F26}"/>
              </a:ext>
            </a:extLst>
          </p:cNvPr>
          <p:cNvGrpSpPr/>
          <p:nvPr/>
        </p:nvGrpSpPr>
        <p:grpSpPr>
          <a:xfrm rot="21268937">
            <a:off x="40739" y="687036"/>
            <a:ext cx="1085822" cy="899703"/>
            <a:chOff x="853814" y="2450513"/>
            <a:chExt cx="1333845" cy="825244"/>
          </a:xfrm>
        </p:grpSpPr>
        <p:sp>
          <p:nvSpPr>
            <p:cNvPr id="7" name="Google Shape;610;p39">
              <a:extLst>
                <a:ext uri="{FF2B5EF4-FFF2-40B4-BE49-F238E27FC236}">
                  <a16:creationId xmlns:a16="http://schemas.microsoft.com/office/drawing/2014/main" id="{149FA244-900F-1495-81B1-5773C5BFD058}"/>
                </a:ext>
              </a:extLst>
            </p:cNvPr>
            <p:cNvSpPr/>
            <p:nvPr/>
          </p:nvSpPr>
          <p:spPr>
            <a:xfrm>
              <a:off x="853814" y="2450513"/>
              <a:ext cx="1333845" cy="825244"/>
            </a:xfrm>
            <a:custGeom>
              <a:avLst/>
              <a:gdLst/>
              <a:ahLst/>
              <a:cxnLst/>
              <a:rect l="l" t="t" r="r" b="b"/>
              <a:pathLst>
                <a:path w="4698" h="4379" extrusionOk="0">
                  <a:moveTo>
                    <a:pt x="3961" y="1139"/>
                  </a:moveTo>
                  <a:lnTo>
                    <a:pt x="3961" y="1139"/>
                  </a:lnTo>
                  <a:cubicBezTo>
                    <a:pt x="4018" y="1182"/>
                    <a:pt x="4068" y="1218"/>
                    <a:pt x="4125" y="1261"/>
                  </a:cubicBezTo>
                  <a:cubicBezTo>
                    <a:pt x="4297" y="1397"/>
                    <a:pt x="4397" y="1568"/>
                    <a:pt x="4447" y="1761"/>
                  </a:cubicBezTo>
                  <a:cubicBezTo>
                    <a:pt x="4347" y="1668"/>
                    <a:pt x="4240" y="1583"/>
                    <a:pt x="4140" y="1490"/>
                  </a:cubicBezTo>
                  <a:cubicBezTo>
                    <a:pt x="4134" y="1484"/>
                    <a:pt x="4127" y="1481"/>
                    <a:pt x="4120" y="1481"/>
                  </a:cubicBezTo>
                  <a:cubicBezTo>
                    <a:pt x="4094" y="1481"/>
                    <a:pt x="4067" y="1517"/>
                    <a:pt x="4090" y="1540"/>
                  </a:cubicBezTo>
                  <a:cubicBezTo>
                    <a:pt x="4218" y="1647"/>
                    <a:pt x="4347" y="1761"/>
                    <a:pt x="4476" y="1876"/>
                  </a:cubicBezTo>
                  <a:cubicBezTo>
                    <a:pt x="4497" y="2004"/>
                    <a:pt x="4497" y="2147"/>
                    <a:pt x="4490" y="2283"/>
                  </a:cubicBezTo>
                  <a:cubicBezTo>
                    <a:pt x="4483" y="2312"/>
                    <a:pt x="4483" y="2340"/>
                    <a:pt x="4476" y="2369"/>
                  </a:cubicBezTo>
                  <a:cubicBezTo>
                    <a:pt x="4340" y="2276"/>
                    <a:pt x="4211" y="2162"/>
                    <a:pt x="4097" y="2033"/>
                  </a:cubicBezTo>
                  <a:cubicBezTo>
                    <a:pt x="4104" y="1897"/>
                    <a:pt x="4104" y="1761"/>
                    <a:pt x="4090" y="1626"/>
                  </a:cubicBezTo>
                  <a:cubicBezTo>
                    <a:pt x="4075" y="1454"/>
                    <a:pt x="4032" y="1297"/>
                    <a:pt x="3961" y="1139"/>
                  </a:cubicBezTo>
                  <a:close/>
                  <a:moveTo>
                    <a:pt x="4090" y="2119"/>
                  </a:moveTo>
                  <a:cubicBezTo>
                    <a:pt x="4204" y="2248"/>
                    <a:pt x="4326" y="2355"/>
                    <a:pt x="4469" y="2448"/>
                  </a:cubicBezTo>
                  <a:cubicBezTo>
                    <a:pt x="4447" y="2576"/>
                    <a:pt x="4418" y="2712"/>
                    <a:pt x="4376" y="2841"/>
                  </a:cubicBezTo>
                  <a:cubicBezTo>
                    <a:pt x="4268" y="2719"/>
                    <a:pt x="4154" y="2612"/>
                    <a:pt x="4025" y="2519"/>
                  </a:cubicBezTo>
                  <a:cubicBezTo>
                    <a:pt x="4054" y="2391"/>
                    <a:pt x="4075" y="2262"/>
                    <a:pt x="4090" y="2119"/>
                  </a:cubicBezTo>
                  <a:close/>
                  <a:moveTo>
                    <a:pt x="4004" y="2591"/>
                  </a:moveTo>
                  <a:cubicBezTo>
                    <a:pt x="4133" y="2684"/>
                    <a:pt x="4247" y="2791"/>
                    <a:pt x="4354" y="2912"/>
                  </a:cubicBezTo>
                  <a:cubicBezTo>
                    <a:pt x="4304" y="3055"/>
                    <a:pt x="4240" y="3198"/>
                    <a:pt x="4161" y="3327"/>
                  </a:cubicBezTo>
                  <a:cubicBezTo>
                    <a:pt x="4054" y="3213"/>
                    <a:pt x="3954" y="3098"/>
                    <a:pt x="3847" y="2991"/>
                  </a:cubicBezTo>
                  <a:cubicBezTo>
                    <a:pt x="3911" y="2862"/>
                    <a:pt x="3961" y="2727"/>
                    <a:pt x="4004" y="2591"/>
                  </a:cubicBezTo>
                  <a:close/>
                  <a:moveTo>
                    <a:pt x="3811" y="3055"/>
                  </a:moveTo>
                  <a:cubicBezTo>
                    <a:pt x="3911" y="3155"/>
                    <a:pt x="4011" y="3263"/>
                    <a:pt x="4111" y="3370"/>
                  </a:cubicBezTo>
                  <a:cubicBezTo>
                    <a:pt x="4118" y="3377"/>
                    <a:pt x="4118" y="3384"/>
                    <a:pt x="4125" y="3384"/>
                  </a:cubicBezTo>
                  <a:cubicBezTo>
                    <a:pt x="4075" y="3463"/>
                    <a:pt x="4011" y="3549"/>
                    <a:pt x="3947" y="3620"/>
                  </a:cubicBezTo>
                  <a:cubicBezTo>
                    <a:pt x="3832" y="3534"/>
                    <a:pt x="3718" y="3441"/>
                    <a:pt x="3611" y="3349"/>
                  </a:cubicBezTo>
                  <a:cubicBezTo>
                    <a:pt x="3682" y="3256"/>
                    <a:pt x="3754" y="3155"/>
                    <a:pt x="3811" y="3055"/>
                  </a:cubicBezTo>
                  <a:close/>
                  <a:moveTo>
                    <a:pt x="2061" y="210"/>
                  </a:moveTo>
                  <a:cubicBezTo>
                    <a:pt x="2451" y="210"/>
                    <a:pt x="2833" y="344"/>
                    <a:pt x="3175" y="532"/>
                  </a:cubicBezTo>
                  <a:cubicBezTo>
                    <a:pt x="3296" y="596"/>
                    <a:pt x="3396" y="675"/>
                    <a:pt x="3489" y="760"/>
                  </a:cubicBezTo>
                  <a:cubicBezTo>
                    <a:pt x="3489" y="782"/>
                    <a:pt x="3503" y="811"/>
                    <a:pt x="3525" y="825"/>
                  </a:cubicBezTo>
                  <a:cubicBezTo>
                    <a:pt x="3546" y="839"/>
                    <a:pt x="3561" y="846"/>
                    <a:pt x="3575" y="861"/>
                  </a:cubicBezTo>
                  <a:cubicBezTo>
                    <a:pt x="3782" y="1104"/>
                    <a:pt x="3882" y="1411"/>
                    <a:pt x="3897" y="1761"/>
                  </a:cubicBezTo>
                  <a:cubicBezTo>
                    <a:pt x="3947" y="2841"/>
                    <a:pt x="3339" y="3727"/>
                    <a:pt x="2231" y="3813"/>
                  </a:cubicBezTo>
                  <a:cubicBezTo>
                    <a:pt x="2167" y="3819"/>
                    <a:pt x="2103" y="3821"/>
                    <a:pt x="2039" y="3821"/>
                  </a:cubicBezTo>
                  <a:cubicBezTo>
                    <a:pt x="1074" y="3821"/>
                    <a:pt x="195" y="3215"/>
                    <a:pt x="215" y="2162"/>
                  </a:cubicBezTo>
                  <a:cubicBezTo>
                    <a:pt x="229" y="1282"/>
                    <a:pt x="765" y="517"/>
                    <a:pt x="1580" y="289"/>
                  </a:cubicBezTo>
                  <a:lnTo>
                    <a:pt x="1595" y="289"/>
                  </a:lnTo>
                  <a:cubicBezTo>
                    <a:pt x="1609" y="281"/>
                    <a:pt x="1623" y="281"/>
                    <a:pt x="1637" y="274"/>
                  </a:cubicBezTo>
                  <a:cubicBezTo>
                    <a:pt x="1752" y="246"/>
                    <a:pt x="1873" y="224"/>
                    <a:pt x="1995" y="224"/>
                  </a:cubicBezTo>
                  <a:cubicBezTo>
                    <a:pt x="2009" y="217"/>
                    <a:pt x="2023" y="217"/>
                    <a:pt x="2031" y="210"/>
                  </a:cubicBezTo>
                  <a:cubicBezTo>
                    <a:pt x="2041" y="210"/>
                    <a:pt x="2051" y="210"/>
                    <a:pt x="2061" y="210"/>
                  </a:cubicBezTo>
                  <a:close/>
                  <a:moveTo>
                    <a:pt x="3561" y="3399"/>
                  </a:moveTo>
                  <a:cubicBezTo>
                    <a:pt x="3675" y="3492"/>
                    <a:pt x="3789" y="3577"/>
                    <a:pt x="3897" y="3670"/>
                  </a:cubicBezTo>
                  <a:cubicBezTo>
                    <a:pt x="3854" y="3713"/>
                    <a:pt x="3811" y="3756"/>
                    <a:pt x="3761" y="3799"/>
                  </a:cubicBezTo>
                  <a:cubicBezTo>
                    <a:pt x="3711" y="3842"/>
                    <a:pt x="3654" y="3885"/>
                    <a:pt x="3603" y="3920"/>
                  </a:cubicBezTo>
                  <a:cubicBezTo>
                    <a:pt x="3496" y="3835"/>
                    <a:pt x="3389" y="3742"/>
                    <a:pt x="3289" y="3649"/>
                  </a:cubicBezTo>
                  <a:cubicBezTo>
                    <a:pt x="3389" y="3577"/>
                    <a:pt x="3482" y="3492"/>
                    <a:pt x="3561" y="3399"/>
                  </a:cubicBezTo>
                  <a:close/>
                  <a:moveTo>
                    <a:pt x="3232" y="3692"/>
                  </a:moveTo>
                  <a:cubicBezTo>
                    <a:pt x="3332" y="3785"/>
                    <a:pt x="3432" y="3870"/>
                    <a:pt x="3539" y="3956"/>
                  </a:cubicBezTo>
                  <a:cubicBezTo>
                    <a:pt x="3418" y="4035"/>
                    <a:pt x="3289" y="4085"/>
                    <a:pt x="3160" y="4128"/>
                  </a:cubicBezTo>
                  <a:cubicBezTo>
                    <a:pt x="3074" y="4042"/>
                    <a:pt x="2989" y="3949"/>
                    <a:pt x="2910" y="3863"/>
                  </a:cubicBezTo>
                  <a:cubicBezTo>
                    <a:pt x="3024" y="3813"/>
                    <a:pt x="3132" y="3756"/>
                    <a:pt x="3232" y="3692"/>
                  </a:cubicBezTo>
                  <a:close/>
                  <a:moveTo>
                    <a:pt x="2402" y="3999"/>
                  </a:moveTo>
                  <a:cubicBezTo>
                    <a:pt x="2467" y="4063"/>
                    <a:pt x="2531" y="4121"/>
                    <a:pt x="2595" y="4185"/>
                  </a:cubicBezTo>
                  <a:cubicBezTo>
                    <a:pt x="2338" y="4171"/>
                    <a:pt x="2081" y="4106"/>
                    <a:pt x="1838" y="4013"/>
                  </a:cubicBezTo>
                  <a:lnTo>
                    <a:pt x="1838" y="4013"/>
                  </a:lnTo>
                  <a:cubicBezTo>
                    <a:pt x="1901" y="4018"/>
                    <a:pt x="1965" y="4021"/>
                    <a:pt x="2030" y="4021"/>
                  </a:cubicBezTo>
                  <a:cubicBezTo>
                    <a:pt x="2147" y="4021"/>
                    <a:pt x="2266" y="4013"/>
                    <a:pt x="2381" y="3999"/>
                  </a:cubicBezTo>
                  <a:close/>
                  <a:moveTo>
                    <a:pt x="2838" y="3892"/>
                  </a:moveTo>
                  <a:cubicBezTo>
                    <a:pt x="2924" y="3978"/>
                    <a:pt x="3003" y="4063"/>
                    <a:pt x="3089" y="4142"/>
                  </a:cubicBezTo>
                  <a:cubicBezTo>
                    <a:pt x="2960" y="4178"/>
                    <a:pt x="2824" y="4192"/>
                    <a:pt x="2696" y="4192"/>
                  </a:cubicBezTo>
                  <a:cubicBezTo>
                    <a:pt x="2624" y="4121"/>
                    <a:pt x="2553" y="4056"/>
                    <a:pt x="2481" y="3985"/>
                  </a:cubicBezTo>
                  <a:cubicBezTo>
                    <a:pt x="2610" y="3963"/>
                    <a:pt x="2731" y="3935"/>
                    <a:pt x="2838" y="3892"/>
                  </a:cubicBezTo>
                  <a:close/>
                  <a:moveTo>
                    <a:pt x="2119" y="1"/>
                  </a:moveTo>
                  <a:cubicBezTo>
                    <a:pt x="1922" y="1"/>
                    <a:pt x="1725" y="31"/>
                    <a:pt x="1537" y="96"/>
                  </a:cubicBezTo>
                  <a:cubicBezTo>
                    <a:pt x="629" y="346"/>
                    <a:pt x="29" y="1182"/>
                    <a:pt x="15" y="2162"/>
                  </a:cubicBezTo>
                  <a:cubicBezTo>
                    <a:pt x="0" y="2812"/>
                    <a:pt x="293" y="3313"/>
                    <a:pt x="744" y="3627"/>
                  </a:cubicBezTo>
                  <a:cubicBezTo>
                    <a:pt x="751" y="3649"/>
                    <a:pt x="765" y="3663"/>
                    <a:pt x="779" y="3677"/>
                  </a:cubicBezTo>
                  <a:cubicBezTo>
                    <a:pt x="1364" y="4065"/>
                    <a:pt x="2055" y="4379"/>
                    <a:pt x="2717" y="4379"/>
                  </a:cubicBezTo>
                  <a:cubicBezTo>
                    <a:pt x="3213" y="4379"/>
                    <a:pt x="3692" y="4202"/>
                    <a:pt x="4097" y="3749"/>
                  </a:cubicBezTo>
                  <a:cubicBezTo>
                    <a:pt x="4511" y="3298"/>
                    <a:pt x="4697" y="2669"/>
                    <a:pt x="4697" y="2062"/>
                  </a:cubicBezTo>
                  <a:cubicBezTo>
                    <a:pt x="4690" y="1318"/>
                    <a:pt x="4190" y="1061"/>
                    <a:pt x="3639" y="660"/>
                  </a:cubicBezTo>
                  <a:cubicBezTo>
                    <a:pt x="3257" y="252"/>
                    <a:pt x="2686" y="1"/>
                    <a:pt x="2119" y="1"/>
                  </a:cubicBezTo>
                  <a:close/>
                </a:path>
              </a:pathLst>
            </a:custGeom>
            <a:solidFill>
              <a:srgbClr val="C00000"/>
            </a:solidFill>
            <a:ln>
              <a:noFill/>
            </a:ln>
          </p:spPr>
          <p:txBody>
            <a:bodyPr spcFirstLastPara="1" wrap="square" lIns="91425" tIns="91425" rIns="91425" bIns="91425" anchor="ctr" anchorCtr="0">
              <a:noAutofit/>
            </a:bodyPr>
            <a:lstStyle/>
            <a:p>
              <a:endParaRPr dirty="0"/>
            </a:p>
          </p:txBody>
        </p:sp>
        <p:pic>
          <p:nvPicPr>
            <p:cNvPr id="8" name="Imagen 7">
              <a:extLst>
                <a:ext uri="{FF2B5EF4-FFF2-40B4-BE49-F238E27FC236}">
                  <a16:creationId xmlns:a16="http://schemas.microsoft.com/office/drawing/2014/main" id="{203384A2-3A6C-75D2-A729-F0ECD6BD4E7D}"/>
                </a:ext>
              </a:extLst>
            </p:cNvPr>
            <p:cNvPicPr>
              <a:picLocks noChangeAspect="1"/>
            </p:cNvPicPr>
            <p:nvPr/>
          </p:nvPicPr>
          <p:blipFill>
            <a:blip r:embed="rId2"/>
            <a:stretch>
              <a:fillRect/>
            </a:stretch>
          </p:blipFill>
          <p:spPr>
            <a:xfrm>
              <a:off x="1130903" y="2542139"/>
              <a:ext cx="600915" cy="600915"/>
            </a:xfrm>
            <a:prstGeom prst="rect">
              <a:avLst/>
            </a:prstGeom>
          </p:spPr>
        </p:pic>
      </p:grpSp>
      <p:sp>
        <p:nvSpPr>
          <p:cNvPr id="9" name="CuadroTexto 8">
            <a:extLst>
              <a:ext uri="{FF2B5EF4-FFF2-40B4-BE49-F238E27FC236}">
                <a16:creationId xmlns:a16="http://schemas.microsoft.com/office/drawing/2014/main" id="{45F20895-7CCE-E334-C80F-BB515B756775}"/>
              </a:ext>
            </a:extLst>
          </p:cNvPr>
          <p:cNvSpPr txBox="1"/>
          <p:nvPr/>
        </p:nvSpPr>
        <p:spPr>
          <a:xfrm>
            <a:off x="1" y="190641"/>
            <a:ext cx="9282545" cy="307777"/>
          </a:xfrm>
          <a:prstGeom prst="rect">
            <a:avLst/>
          </a:prstGeom>
          <a:solidFill>
            <a:srgbClr val="B62116"/>
          </a:solidFill>
        </p:spPr>
        <p:txBody>
          <a:bodyPr wrap="square">
            <a:spAutoFit/>
          </a:bodyPr>
          <a:lstStyle/>
          <a:p>
            <a:r>
              <a:rPr lang="es-ES" cap="all" dirty="0">
                <a:solidFill>
                  <a:schemeClr val="bg1"/>
                </a:solidFill>
              </a:rPr>
              <a:t>4. </a:t>
            </a:r>
            <a:r>
              <a:rPr lang="es-ES" sz="1000" cap="all" dirty="0">
                <a:solidFill>
                  <a:schemeClr val="bg1"/>
                </a:solidFill>
              </a:rPr>
              <a:t>Proceso de acompañamiento a desarrollar en los Jóvenes: Propuesta Vocacional en el Itinerario de educación a la Fe</a:t>
            </a:r>
          </a:p>
        </p:txBody>
      </p:sp>
    </p:spTree>
    <p:extLst>
      <p:ext uri="{BB962C8B-B14F-4D97-AF65-F5344CB8AC3E}">
        <p14:creationId xmlns:p14="http://schemas.microsoft.com/office/powerpoint/2010/main" val="901826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1F1DB92-873C-C469-90DA-C3D74F007F36}"/>
              </a:ext>
            </a:extLst>
          </p:cNvPr>
          <p:cNvSpPr txBox="1"/>
          <p:nvPr/>
        </p:nvSpPr>
        <p:spPr>
          <a:xfrm>
            <a:off x="1738411" y="536820"/>
            <a:ext cx="6109855" cy="1169551"/>
          </a:xfrm>
          <a:prstGeom prst="rect">
            <a:avLst/>
          </a:prstGeom>
          <a:noFill/>
        </p:spPr>
        <p:txBody>
          <a:bodyPr wrap="square">
            <a:spAutoFit/>
          </a:bodyPr>
          <a:lstStyle/>
          <a:p>
            <a:r>
              <a:rPr lang="es-ES" b="1" dirty="0">
                <a:solidFill>
                  <a:srgbClr val="C00000"/>
                </a:solidFill>
              </a:rPr>
              <a:t>Perfil de entrada </a:t>
            </a:r>
          </a:p>
          <a:p>
            <a:r>
              <a:rPr lang="es-ES" dirty="0"/>
              <a:t>El joven ha culminado su iniciación a la vida cristiana. </a:t>
            </a:r>
          </a:p>
          <a:p>
            <a:r>
              <a:rPr lang="es-ES" dirty="0"/>
              <a:t>El joven está inserto en alguna propuesta asociativa salesiana (MJS) Participación progresiva del joven en algún apostolado salesiano que proponga la CEP.</a:t>
            </a:r>
          </a:p>
        </p:txBody>
      </p:sp>
      <p:grpSp>
        <p:nvGrpSpPr>
          <p:cNvPr id="6" name="Grupo 5">
            <a:extLst>
              <a:ext uri="{FF2B5EF4-FFF2-40B4-BE49-F238E27FC236}">
                <a16:creationId xmlns:a16="http://schemas.microsoft.com/office/drawing/2014/main" id="{75388EA9-07E4-D5A3-22E0-C47F69EE6228}"/>
              </a:ext>
            </a:extLst>
          </p:cNvPr>
          <p:cNvGrpSpPr/>
          <p:nvPr/>
        </p:nvGrpSpPr>
        <p:grpSpPr>
          <a:xfrm rot="21268937">
            <a:off x="40739" y="687036"/>
            <a:ext cx="1085822" cy="899703"/>
            <a:chOff x="853814" y="2450513"/>
            <a:chExt cx="1333845" cy="825244"/>
          </a:xfrm>
        </p:grpSpPr>
        <p:sp>
          <p:nvSpPr>
            <p:cNvPr id="7" name="Google Shape;610;p39">
              <a:extLst>
                <a:ext uri="{FF2B5EF4-FFF2-40B4-BE49-F238E27FC236}">
                  <a16:creationId xmlns:a16="http://schemas.microsoft.com/office/drawing/2014/main" id="{F446A1D9-CA1B-7848-2B96-943201DCE116}"/>
                </a:ext>
              </a:extLst>
            </p:cNvPr>
            <p:cNvSpPr/>
            <p:nvPr/>
          </p:nvSpPr>
          <p:spPr>
            <a:xfrm>
              <a:off x="853814" y="2450513"/>
              <a:ext cx="1333845" cy="825244"/>
            </a:xfrm>
            <a:custGeom>
              <a:avLst/>
              <a:gdLst/>
              <a:ahLst/>
              <a:cxnLst/>
              <a:rect l="l" t="t" r="r" b="b"/>
              <a:pathLst>
                <a:path w="4698" h="4379" extrusionOk="0">
                  <a:moveTo>
                    <a:pt x="3961" y="1139"/>
                  </a:moveTo>
                  <a:lnTo>
                    <a:pt x="3961" y="1139"/>
                  </a:lnTo>
                  <a:cubicBezTo>
                    <a:pt x="4018" y="1182"/>
                    <a:pt x="4068" y="1218"/>
                    <a:pt x="4125" y="1261"/>
                  </a:cubicBezTo>
                  <a:cubicBezTo>
                    <a:pt x="4297" y="1397"/>
                    <a:pt x="4397" y="1568"/>
                    <a:pt x="4447" y="1761"/>
                  </a:cubicBezTo>
                  <a:cubicBezTo>
                    <a:pt x="4347" y="1668"/>
                    <a:pt x="4240" y="1583"/>
                    <a:pt x="4140" y="1490"/>
                  </a:cubicBezTo>
                  <a:cubicBezTo>
                    <a:pt x="4134" y="1484"/>
                    <a:pt x="4127" y="1481"/>
                    <a:pt x="4120" y="1481"/>
                  </a:cubicBezTo>
                  <a:cubicBezTo>
                    <a:pt x="4094" y="1481"/>
                    <a:pt x="4067" y="1517"/>
                    <a:pt x="4090" y="1540"/>
                  </a:cubicBezTo>
                  <a:cubicBezTo>
                    <a:pt x="4218" y="1647"/>
                    <a:pt x="4347" y="1761"/>
                    <a:pt x="4476" y="1876"/>
                  </a:cubicBezTo>
                  <a:cubicBezTo>
                    <a:pt x="4497" y="2004"/>
                    <a:pt x="4497" y="2147"/>
                    <a:pt x="4490" y="2283"/>
                  </a:cubicBezTo>
                  <a:cubicBezTo>
                    <a:pt x="4483" y="2312"/>
                    <a:pt x="4483" y="2340"/>
                    <a:pt x="4476" y="2369"/>
                  </a:cubicBezTo>
                  <a:cubicBezTo>
                    <a:pt x="4340" y="2276"/>
                    <a:pt x="4211" y="2162"/>
                    <a:pt x="4097" y="2033"/>
                  </a:cubicBezTo>
                  <a:cubicBezTo>
                    <a:pt x="4104" y="1897"/>
                    <a:pt x="4104" y="1761"/>
                    <a:pt x="4090" y="1626"/>
                  </a:cubicBezTo>
                  <a:cubicBezTo>
                    <a:pt x="4075" y="1454"/>
                    <a:pt x="4032" y="1297"/>
                    <a:pt x="3961" y="1139"/>
                  </a:cubicBezTo>
                  <a:close/>
                  <a:moveTo>
                    <a:pt x="4090" y="2119"/>
                  </a:moveTo>
                  <a:cubicBezTo>
                    <a:pt x="4204" y="2248"/>
                    <a:pt x="4326" y="2355"/>
                    <a:pt x="4469" y="2448"/>
                  </a:cubicBezTo>
                  <a:cubicBezTo>
                    <a:pt x="4447" y="2576"/>
                    <a:pt x="4418" y="2712"/>
                    <a:pt x="4376" y="2841"/>
                  </a:cubicBezTo>
                  <a:cubicBezTo>
                    <a:pt x="4268" y="2719"/>
                    <a:pt x="4154" y="2612"/>
                    <a:pt x="4025" y="2519"/>
                  </a:cubicBezTo>
                  <a:cubicBezTo>
                    <a:pt x="4054" y="2391"/>
                    <a:pt x="4075" y="2262"/>
                    <a:pt x="4090" y="2119"/>
                  </a:cubicBezTo>
                  <a:close/>
                  <a:moveTo>
                    <a:pt x="4004" y="2591"/>
                  </a:moveTo>
                  <a:cubicBezTo>
                    <a:pt x="4133" y="2684"/>
                    <a:pt x="4247" y="2791"/>
                    <a:pt x="4354" y="2912"/>
                  </a:cubicBezTo>
                  <a:cubicBezTo>
                    <a:pt x="4304" y="3055"/>
                    <a:pt x="4240" y="3198"/>
                    <a:pt x="4161" y="3327"/>
                  </a:cubicBezTo>
                  <a:cubicBezTo>
                    <a:pt x="4054" y="3213"/>
                    <a:pt x="3954" y="3098"/>
                    <a:pt x="3847" y="2991"/>
                  </a:cubicBezTo>
                  <a:cubicBezTo>
                    <a:pt x="3911" y="2862"/>
                    <a:pt x="3961" y="2727"/>
                    <a:pt x="4004" y="2591"/>
                  </a:cubicBezTo>
                  <a:close/>
                  <a:moveTo>
                    <a:pt x="3811" y="3055"/>
                  </a:moveTo>
                  <a:cubicBezTo>
                    <a:pt x="3911" y="3155"/>
                    <a:pt x="4011" y="3263"/>
                    <a:pt x="4111" y="3370"/>
                  </a:cubicBezTo>
                  <a:cubicBezTo>
                    <a:pt x="4118" y="3377"/>
                    <a:pt x="4118" y="3384"/>
                    <a:pt x="4125" y="3384"/>
                  </a:cubicBezTo>
                  <a:cubicBezTo>
                    <a:pt x="4075" y="3463"/>
                    <a:pt x="4011" y="3549"/>
                    <a:pt x="3947" y="3620"/>
                  </a:cubicBezTo>
                  <a:cubicBezTo>
                    <a:pt x="3832" y="3534"/>
                    <a:pt x="3718" y="3441"/>
                    <a:pt x="3611" y="3349"/>
                  </a:cubicBezTo>
                  <a:cubicBezTo>
                    <a:pt x="3682" y="3256"/>
                    <a:pt x="3754" y="3155"/>
                    <a:pt x="3811" y="3055"/>
                  </a:cubicBezTo>
                  <a:close/>
                  <a:moveTo>
                    <a:pt x="2061" y="210"/>
                  </a:moveTo>
                  <a:cubicBezTo>
                    <a:pt x="2451" y="210"/>
                    <a:pt x="2833" y="344"/>
                    <a:pt x="3175" y="532"/>
                  </a:cubicBezTo>
                  <a:cubicBezTo>
                    <a:pt x="3296" y="596"/>
                    <a:pt x="3396" y="675"/>
                    <a:pt x="3489" y="760"/>
                  </a:cubicBezTo>
                  <a:cubicBezTo>
                    <a:pt x="3489" y="782"/>
                    <a:pt x="3503" y="811"/>
                    <a:pt x="3525" y="825"/>
                  </a:cubicBezTo>
                  <a:cubicBezTo>
                    <a:pt x="3546" y="839"/>
                    <a:pt x="3561" y="846"/>
                    <a:pt x="3575" y="861"/>
                  </a:cubicBezTo>
                  <a:cubicBezTo>
                    <a:pt x="3782" y="1104"/>
                    <a:pt x="3882" y="1411"/>
                    <a:pt x="3897" y="1761"/>
                  </a:cubicBezTo>
                  <a:cubicBezTo>
                    <a:pt x="3947" y="2841"/>
                    <a:pt x="3339" y="3727"/>
                    <a:pt x="2231" y="3813"/>
                  </a:cubicBezTo>
                  <a:cubicBezTo>
                    <a:pt x="2167" y="3819"/>
                    <a:pt x="2103" y="3821"/>
                    <a:pt x="2039" y="3821"/>
                  </a:cubicBezTo>
                  <a:cubicBezTo>
                    <a:pt x="1074" y="3821"/>
                    <a:pt x="195" y="3215"/>
                    <a:pt x="215" y="2162"/>
                  </a:cubicBezTo>
                  <a:cubicBezTo>
                    <a:pt x="229" y="1282"/>
                    <a:pt x="765" y="517"/>
                    <a:pt x="1580" y="289"/>
                  </a:cubicBezTo>
                  <a:lnTo>
                    <a:pt x="1595" y="289"/>
                  </a:lnTo>
                  <a:cubicBezTo>
                    <a:pt x="1609" y="281"/>
                    <a:pt x="1623" y="281"/>
                    <a:pt x="1637" y="274"/>
                  </a:cubicBezTo>
                  <a:cubicBezTo>
                    <a:pt x="1752" y="246"/>
                    <a:pt x="1873" y="224"/>
                    <a:pt x="1995" y="224"/>
                  </a:cubicBezTo>
                  <a:cubicBezTo>
                    <a:pt x="2009" y="217"/>
                    <a:pt x="2023" y="217"/>
                    <a:pt x="2031" y="210"/>
                  </a:cubicBezTo>
                  <a:cubicBezTo>
                    <a:pt x="2041" y="210"/>
                    <a:pt x="2051" y="210"/>
                    <a:pt x="2061" y="210"/>
                  </a:cubicBezTo>
                  <a:close/>
                  <a:moveTo>
                    <a:pt x="3561" y="3399"/>
                  </a:moveTo>
                  <a:cubicBezTo>
                    <a:pt x="3675" y="3492"/>
                    <a:pt x="3789" y="3577"/>
                    <a:pt x="3897" y="3670"/>
                  </a:cubicBezTo>
                  <a:cubicBezTo>
                    <a:pt x="3854" y="3713"/>
                    <a:pt x="3811" y="3756"/>
                    <a:pt x="3761" y="3799"/>
                  </a:cubicBezTo>
                  <a:cubicBezTo>
                    <a:pt x="3711" y="3842"/>
                    <a:pt x="3654" y="3885"/>
                    <a:pt x="3603" y="3920"/>
                  </a:cubicBezTo>
                  <a:cubicBezTo>
                    <a:pt x="3496" y="3835"/>
                    <a:pt x="3389" y="3742"/>
                    <a:pt x="3289" y="3649"/>
                  </a:cubicBezTo>
                  <a:cubicBezTo>
                    <a:pt x="3389" y="3577"/>
                    <a:pt x="3482" y="3492"/>
                    <a:pt x="3561" y="3399"/>
                  </a:cubicBezTo>
                  <a:close/>
                  <a:moveTo>
                    <a:pt x="3232" y="3692"/>
                  </a:moveTo>
                  <a:cubicBezTo>
                    <a:pt x="3332" y="3785"/>
                    <a:pt x="3432" y="3870"/>
                    <a:pt x="3539" y="3956"/>
                  </a:cubicBezTo>
                  <a:cubicBezTo>
                    <a:pt x="3418" y="4035"/>
                    <a:pt x="3289" y="4085"/>
                    <a:pt x="3160" y="4128"/>
                  </a:cubicBezTo>
                  <a:cubicBezTo>
                    <a:pt x="3074" y="4042"/>
                    <a:pt x="2989" y="3949"/>
                    <a:pt x="2910" y="3863"/>
                  </a:cubicBezTo>
                  <a:cubicBezTo>
                    <a:pt x="3024" y="3813"/>
                    <a:pt x="3132" y="3756"/>
                    <a:pt x="3232" y="3692"/>
                  </a:cubicBezTo>
                  <a:close/>
                  <a:moveTo>
                    <a:pt x="2402" y="3999"/>
                  </a:moveTo>
                  <a:cubicBezTo>
                    <a:pt x="2467" y="4063"/>
                    <a:pt x="2531" y="4121"/>
                    <a:pt x="2595" y="4185"/>
                  </a:cubicBezTo>
                  <a:cubicBezTo>
                    <a:pt x="2338" y="4171"/>
                    <a:pt x="2081" y="4106"/>
                    <a:pt x="1838" y="4013"/>
                  </a:cubicBezTo>
                  <a:lnTo>
                    <a:pt x="1838" y="4013"/>
                  </a:lnTo>
                  <a:cubicBezTo>
                    <a:pt x="1901" y="4018"/>
                    <a:pt x="1965" y="4021"/>
                    <a:pt x="2030" y="4021"/>
                  </a:cubicBezTo>
                  <a:cubicBezTo>
                    <a:pt x="2147" y="4021"/>
                    <a:pt x="2266" y="4013"/>
                    <a:pt x="2381" y="3999"/>
                  </a:cubicBezTo>
                  <a:close/>
                  <a:moveTo>
                    <a:pt x="2838" y="3892"/>
                  </a:moveTo>
                  <a:cubicBezTo>
                    <a:pt x="2924" y="3978"/>
                    <a:pt x="3003" y="4063"/>
                    <a:pt x="3089" y="4142"/>
                  </a:cubicBezTo>
                  <a:cubicBezTo>
                    <a:pt x="2960" y="4178"/>
                    <a:pt x="2824" y="4192"/>
                    <a:pt x="2696" y="4192"/>
                  </a:cubicBezTo>
                  <a:cubicBezTo>
                    <a:pt x="2624" y="4121"/>
                    <a:pt x="2553" y="4056"/>
                    <a:pt x="2481" y="3985"/>
                  </a:cubicBezTo>
                  <a:cubicBezTo>
                    <a:pt x="2610" y="3963"/>
                    <a:pt x="2731" y="3935"/>
                    <a:pt x="2838" y="3892"/>
                  </a:cubicBezTo>
                  <a:close/>
                  <a:moveTo>
                    <a:pt x="2119" y="1"/>
                  </a:moveTo>
                  <a:cubicBezTo>
                    <a:pt x="1922" y="1"/>
                    <a:pt x="1725" y="31"/>
                    <a:pt x="1537" y="96"/>
                  </a:cubicBezTo>
                  <a:cubicBezTo>
                    <a:pt x="629" y="346"/>
                    <a:pt x="29" y="1182"/>
                    <a:pt x="15" y="2162"/>
                  </a:cubicBezTo>
                  <a:cubicBezTo>
                    <a:pt x="0" y="2812"/>
                    <a:pt x="293" y="3313"/>
                    <a:pt x="744" y="3627"/>
                  </a:cubicBezTo>
                  <a:cubicBezTo>
                    <a:pt x="751" y="3649"/>
                    <a:pt x="765" y="3663"/>
                    <a:pt x="779" y="3677"/>
                  </a:cubicBezTo>
                  <a:cubicBezTo>
                    <a:pt x="1364" y="4065"/>
                    <a:pt x="2055" y="4379"/>
                    <a:pt x="2717" y="4379"/>
                  </a:cubicBezTo>
                  <a:cubicBezTo>
                    <a:pt x="3213" y="4379"/>
                    <a:pt x="3692" y="4202"/>
                    <a:pt x="4097" y="3749"/>
                  </a:cubicBezTo>
                  <a:cubicBezTo>
                    <a:pt x="4511" y="3298"/>
                    <a:pt x="4697" y="2669"/>
                    <a:pt x="4697" y="2062"/>
                  </a:cubicBezTo>
                  <a:cubicBezTo>
                    <a:pt x="4690" y="1318"/>
                    <a:pt x="4190" y="1061"/>
                    <a:pt x="3639" y="660"/>
                  </a:cubicBezTo>
                  <a:cubicBezTo>
                    <a:pt x="3257" y="252"/>
                    <a:pt x="2686" y="1"/>
                    <a:pt x="2119" y="1"/>
                  </a:cubicBezTo>
                  <a:close/>
                </a:path>
              </a:pathLst>
            </a:custGeom>
            <a:solidFill>
              <a:srgbClr val="C00000"/>
            </a:solidFill>
            <a:ln>
              <a:noFill/>
            </a:ln>
          </p:spPr>
          <p:txBody>
            <a:bodyPr spcFirstLastPara="1" wrap="square" lIns="91425" tIns="91425" rIns="91425" bIns="91425" anchor="ctr" anchorCtr="0">
              <a:noAutofit/>
            </a:bodyPr>
            <a:lstStyle/>
            <a:p>
              <a:endParaRPr dirty="0"/>
            </a:p>
          </p:txBody>
        </p:sp>
        <p:pic>
          <p:nvPicPr>
            <p:cNvPr id="8" name="Imagen 7">
              <a:extLst>
                <a:ext uri="{FF2B5EF4-FFF2-40B4-BE49-F238E27FC236}">
                  <a16:creationId xmlns:a16="http://schemas.microsoft.com/office/drawing/2014/main" id="{E285DD99-CE44-7947-2C08-075FD8095155}"/>
                </a:ext>
              </a:extLst>
            </p:cNvPr>
            <p:cNvPicPr>
              <a:picLocks noChangeAspect="1"/>
            </p:cNvPicPr>
            <p:nvPr/>
          </p:nvPicPr>
          <p:blipFill>
            <a:blip r:embed="rId2"/>
            <a:stretch>
              <a:fillRect/>
            </a:stretch>
          </p:blipFill>
          <p:spPr>
            <a:xfrm>
              <a:off x="1130903" y="2542139"/>
              <a:ext cx="600915" cy="600915"/>
            </a:xfrm>
            <a:prstGeom prst="rect">
              <a:avLst/>
            </a:prstGeom>
          </p:spPr>
        </p:pic>
      </p:grpSp>
      <p:sp>
        <p:nvSpPr>
          <p:cNvPr id="9" name="CuadroTexto 8">
            <a:extLst>
              <a:ext uri="{FF2B5EF4-FFF2-40B4-BE49-F238E27FC236}">
                <a16:creationId xmlns:a16="http://schemas.microsoft.com/office/drawing/2014/main" id="{8787A3F1-7028-C3EF-A117-B523056627D2}"/>
              </a:ext>
            </a:extLst>
          </p:cNvPr>
          <p:cNvSpPr txBox="1"/>
          <p:nvPr/>
        </p:nvSpPr>
        <p:spPr>
          <a:xfrm>
            <a:off x="1" y="190641"/>
            <a:ext cx="9282545" cy="307777"/>
          </a:xfrm>
          <a:prstGeom prst="rect">
            <a:avLst/>
          </a:prstGeom>
          <a:solidFill>
            <a:srgbClr val="B62116"/>
          </a:solidFill>
        </p:spPr>
        <p:txBody>
          <a:bodyPr wrap="square">
            <a:spAutoFit/>
          </a:bodyPr>
          <a:lstStyle/>
          <a:p>
            <a:r>
              <a:rPr lang="es-ES" cap="all" dirty="0">
                <a:solidFill>
                  <a:schemeClr val="bg1"/>
                </a:solidFill>
              </a:rPr>
              <a:t>4. </a:t>
            </a:r>
            <a:r>
              <a:rPr lang="es-ES" sz="1000" cap="all" dirty="0">
                <a:solidFill>
                  <a:schemeClr val="bg1"/>
                </a:solidFill>
              </a:rPr>
              <a:t>Proceso de acompañamiento a desarrollar en los Jóvenes: Propuesta Vocacional en el Itinerario de educación a la Fe</a:t>
            </a:r>
          </a:p>
        </p:txBody>
      </p:sp>
      <p:graphicFrame>
        <p:nvGraphicFramePr>
          <p:cNvPr id="14" name="Tabla 13">
            <a:extLst>
              <a:ext uri="{FF2B5EF4-FFF2-40B4-BE49-F238E27FC236}">
                <a16:creationId xmlns:a16="http://schemas.microsoft.com/office/drawing/2014/main" id="{4B6F0BB3-5179-5B57-D4E6-C23E6B99A52E}"/>
              </a:ext>
            </a:extLst>
          </p:cNvPr>
          <p:cNvGraphicFramePr>
            <a:graphicFrameLocks noGrp="1"/>
          </p:cNvGraphicFramePr>
          <p:nvPr>
            <p:extLst>
              <p:ext uri="{D42A27DB-BD31-4B8C-83A1-F6EECF244321}">
                <p14:modId xmlns:p14="http://schemas.microsoft.com/office/powerpoint/2010/main" val="3458206627"/>
              </p:ext>
            </p:extLst>
          </p:nvPr>
        </p:nvGraphicFramePr>
        <p:xfrm>
          <a:off x="914068" y="2122680"/>
          <a:ext cx="7454410" cy="2628900"/>
        </p:xfrm>
        <a:graphic>
          <a:graphicData uri="http://schemas.openxmlformats.org/drawingml/2006/table">
            <a:tbl>
              <a:tblPr firstRow="1" firstCol="1" bandRow="1">
                <a:tableStyleId>{0F5D2D7A-E079-47B6-BD9F-CAFF31AA2F1B}</a:tableStyleId>
              </a:tblPr>
              <a:tblGrid>
                <a:gridCol w="1863241">
                  <a:extLst>
                    <a:ext uri="{9D8B030D-6E8A-4147-A177-3AD203B41FA5}">
                      <a16:colId xmlns:a16="http://schemas.microsoft.com/office/drawing/2014/main" val="279186530"/>
                    </a:ext>
                  </a:extLst>
                </a:gridCol>
                <a:gridCol w="1863241">
                  <a:extLst>
                    <a:ext uri="{9D8B030D-6E8A-4147-A177-3AD203B41FA5}">
                      <a16:colId xmlns:a16="http://schemas.microsoft.com/office/drawing/2014/main" val="1967385462"/>
                    </a:ext>
                  </a:extLst>
                </a:gridCol>
                <a:gridCol w="1789720">
                  <a:extLst>
                    <a:ext uri="{9D8B030D-6E8A-4147-A177-3AD203B41FA5}">
                      <a16:colId xmlns:a16="http://schemas.microsoft.com/office/drawing/2014/main" val="1073556115"/>
                    </a:ext>
                  </a:extLst>
                </a:gridCol>
                <a:gridCol w="1938208">
                  <a:extLst>
                    <a:ext uri="{9D8B030D-6E8A-4147-A177-3AD203B41FA5}">
                      <a16:colId xmlns:a16="http://schemas.microsoft.com/office/drawing/2014/main" val="4061020393"/>
                    </a:ext>
                  </a:extLst>
                </a:gridCol>
              </a:tblGrid>
              <a:tr h="112982">
                <a:tc>
                  <a:txBody>
                    <a:bodyPr/>
                    <a:lstStyle/>
                    <a:p>
                      <a:pPr marR="1905" algn="just"/>
                      <a:r>
                        <a:rPr lang="es-ES" sz="1050" b="1">
                          <a:solidFill>
                            <a:srgbClr val="C00000"/>
                          </a:solidFill>
                          <a:effectLst/>
                        </a:rPr>
                        <a:t>Identidad Humana</a:t>
                      </a:r>
                      <a:endParaRPr lang="es-PE" sz="1050" b="1">
                        <a:solidFill>
                          <a:srgbClr val="C00000"/>
                        </a:solidFill>
                        <a:effectLst/>
                        <a:latin typeface="Cambria" panose="02040503050406030204" pitchFamily="18" charset="0"/>
                        <a:ea typeface="Cambria" panose="02040503050406030204" pitchFamily="18" charset="0"/>
                        <a:cs typeface="Cambria" panose="02040503050406030204" pitchFamily="18" charset="0"/>
                      </a:endParaRPr>
                    </a:p>
                  </a:txBody>
                  <a:tcPr marL="42186" marR="42186" marT="0" marB="0"/>
                </a:tc>
                <a:tc>
                  <a:txBody>
                    <a:bodyPr/>
                    <a:lstStyle/>
                    <a:p>
                      <a:pPr marR="1905" algn="just"/>
                      <a:r>
                        <a:rPr lang="es-ES" sz="1050" b="1">
                          <a:solidFill>
                            <a:srgbClr val="C00000"/>
                          </a:solidFill>
                          <a:effectLst/>
                        </a:rPr>
                        <a:t>Encuentro con Cristo</a:t>
                      </a:r>
                      <a:endParaRPr lang="es-PE" sz="1050" b="1">
                        <a:solidFill>
                          <a:srgbClr val="C00000"/>
                        </a:solidFill>
                        <a:effectLst/>
                        <a:latin typeface="Cambria" panose="02040503050406030204" pitchFamily="18" charset="0"/>
                        <a:ea typeface="Cambria" panose="02040503050406030204" pitchFamily="18" charset="0"/>
                        <a:cs typeface="Cambria" panose="02040503050406030204" pitchFamily="18" charset="0"/>
                      </a:endParaRPr>
                    </a:p>
                  </a:txBody>
                  <a:tcPr marL="42186" marR="42186" marT="0" marB="0"/>
                </a:tc>
                <a:tc>
                  <a:txBody>
                    <a:bodyPr/>
                    <a:lstStyle/>
                    <a:p>
                      <a:pPr marR="1905" algn="just"/>
                      <a:r>
                        <a:rPr lang="es-ES" sz="1050" b="1">
                          <a:solidFill>
                            <a:srgbClr val="C00000"/>
                          </a:solidFill>
                          <a:effectLst/>
                        </a:rPr>
                        <a:t>Pertenencia Eclesial</a:t>
                      </a:r>
                      <a:endParaRPr lang="es-PE" sz="1050" b="1">
                        <a:solidFill>
                          <a:srgbClr val="C00000"/>
                        </a:solidFill>
                        <a:effectLst/>
                        <a:latin typeface="Cambria" panose="02040503050406030204" pitchFamily="18" charset="0"/>
                        <a:ea typeface="Cambria" panose="02040503050406030204" pitchFamily="18" charset="0"/>
                        <a:cs typeface="Cambria" panose="02040503050406030204" pitchFamily="18" charset="0"/>
                      </a:endParaRPr>
                    </a:p>
                  </a:txBody>
                  <a:tcPr marL="42186" marR="42186" marT="0" marB="0"/>
                </a:tc>
                <a:tc>
                  <a:txBody>
                    <a:bodyPr/>
                    <a:lstStyle/>
                    <a:p>
                      <a:pPr marR="1905" algn="just"/>
                      <a:r>
                        <a:rPr lang="es-ES" sz="1050" b="1" dirty="0">
                          <a:solidFill>
                            <a:srgbClr val="C00000"/>
                          </a:solidFill>
                          <a:effectLst/>
                        </a:rPr>
                        <a:t>Compromiso con el reino</a:t>
                      </a:r>
                      <a:endParaRPr lang="es-PE" sz="1050" b="1" dirty="0">
                        <a:solidFill>
                          <a:srgbClr val="C00000"/>
                        </a:solidFill>
                        <a:effectLst/>
                        <a:latin typeface="Cambria" panose="02040503050406030204" pitchFamily="18" charset="0"/>
                        <a:ea typeface="Cambria" panose="02040503050406030204" pitchFamily="18" charset="0"/>
                        <a:cs typeface="Cambria" panose="02040503050406030204" pitchFamily="18" charset="0"/>
                      </a:endParaRPr>
                    </a:p>
                  </a:txBody>
                  <a:tcPr marL="42186" marR="42186" marT="0" marB="0"/>
                </a:tc>
                <a:extLst>
                  <a:ext uri="{0D108BD9-81ED-4DB2-BD59-A6C34878D82A}">
                    <a16:rowId xmlns:a16="http://schemas.microsoft.com/office/drawing/2014/main" val="2244476546"/>
                  </a:ext>
                </a:extLst>
              </a:tr>
              <a:tr h="1938429">
                <a:tc>
                  <a:txBody>
                    <a:bodyPr/>
                    <a:lstStyle/>
                    <a:p>
                      <a:pPr marL="179388" lvl="0" indent="-179388" algn="just">
                        <a:buSzPts val="1000"/>
                        <a:buFont typeface="Arial Narrow" panose="020B0606020202030204" pitchFamily="34" charset="0"/>
                        <a:buChar char="-"/>
                      </a:pPr>
                      <a:r>
                        <a:rPr lang="es-ES_tradnl" sz="900" dirty="0">
                          <a:effectLst/>
                        </a:rPr>
                        <a:t>Consolida su identidad humana con sus fortalezas y valores.</a:t>
                      </a:r>
                      <a:endParaRPr lang="es-PE" sz="900" dirty="0">
                        <a:effectLst/>
                      </a:endParaRPr>
                    </a:p>
                    <a:p>
                      <a:pPr marL="179388" lvl="0" indent="-179388" algn="just">
                        <a:buSzPts val="1000"/>
                        <a:buFont typeface="Arial Narrow" panose="020B0606020202030204" pitchFamily="34" charset="0"/>
                        <a:buChar char="-"/>
                      </a:pPr>
                      <a:r>
                        <a:rPr lang="es-PE" sz="900" dirty="0">
                          <a:effectLst/>
                        </a:rPr>
                        <a:t>Va canalizando sentimientos y emociones.</a:t>
                      </a:r>
                    </a:p>
                    <a:p>
                      <a:pPr marL="179388" lvl="0" indent="-179388" algn="just">
                        <a:buSzPts val="1000"/>
                        <a:buFont typeface="Arial Narrow" panose="020B0606020202030204" pitchFamily="34" charset="0"/>
                        <a:buChar char="-"/>
                      </a:pPr>
                      <a:r>
                        <a:rPr lang="es-PE" sz="900" dirty="0">
                          <a:effectLst/>
                        </a:rPr>
                        <a:t>Valora el ser auténtico como líderes.</a:t>
                      </a:r>
                    </a:p>
                    <a:p>
                      <a:pPr marL="179388" lvl="0" indent="-179388" algn="just">
                        <a:buSzPts val="1000"/>
                        <a:buFont typeface="Arial Narrow" panose="020B0606020202030204" pitchFamily="34" charset="0"/>
                        <a:buChar char="-"/>
                      </a:pPr>
                      <a:r>
                        <a:rPr lang="es-ES" sz="900" dirty="0">
                          <a:effectLst/>
                        </a:rPr>
                        <a:t>Se proyecta para su futuro próximo.</a:t>
                      </a:r>
                      <a:endParaRPr lang="es-PE" sz="900" dirty="0">
                        <a:effectLst/>
                      </a:endParaRPr>
                    </a:p>
                    <a:p>
                      <a:pPr marL="179388" lvl="0" indent="-179388" algn="just">
                        <a:buSzPts val="1000"/>
                        <a:buFont typeface="Arial Narrow" panose="020B0606020202030204" pitchFamily="34" charset="0"/>
                        <a:buChar char="-"/>
                      </a:pPr>
                      <a:r>
                        <a:rPr lang="es-PE" sz="900" dirty="0">
                          <a:effectLst/>
                        </a:rPr>
                        <a:t>Establece metas para su vida.</a:t>
                      </a:r>
                    </a:p>
                    <a:p>
                      <a:pPr marL="179388" lvl="0" indent="-179388" algn="just">
                        <a:buSzPts val="1000"/>
                        <a:buFont typeface="Arial Narrow" panose="020B0606020202030204" pitchFamily="34" charset="0"/>
                        <a:buChar char="-"/>
                      </a:pPr>
                      <a:r>
                        <a:rPr lang="es-PE" sz="900" dirty="0">
                          <a:effectLst/>
                        </a:rPr>
                        <a:t>Conoce con precisión las manifestaciones de su vida afectiva.</a:t>
                      </a:r>
                    </a:p>
                    <a:p>
                      <a:pPr marL="179388" lvl="0" indent="-179388" algn="just">
                        <a:buSzPts val="1000"/>
                        <a:buFont typeface="Arial Narrow" panose="020B0606020202030204" pitchFamily="34" charset="0"/>
                        <a:buChar char="-"/>
                      </a:pPr>
                      <a:r>
                        <a:rPr lang="es-PE" sz="900" dirty="0">
                          <a:effectLst/>
                        </a:rPr>
                        <a:t>Demuestra más confianza y seguridad en sí mismos.</a:t>
                      </a:r>
                    </a:p>
                    <a:p>
                      <a:pPr marL="179388" lvl="0" indent="-179388" algn="just">
                        <a:buSzPts val="1000"/>
                        <a:buFont typeface="Arial Narrow" panose="020B0606020202030204" pitchFamily="34" charset="0"/>
                        <a:buChar char="-"/>
                      </a:pPr>
                      <a:r>
                        <a:rPr lang="es-PE" sz="900" dirty="0">
                          <a:effectLst/>
                        </a:rPr>
                        <a:t>Expresa con precisión y claridad sus ideas y críticas.</a:t>
                      </a:r>
                      <a:endParaRPr lang="es-P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2186" marR="42186" marT="0" marB="0"/>
                </a:tc>
                <a:tc>
                  <a:txBody>
                    <a:bodyPr/>
                    <a:lstStyle/>
                    <a:p>
                      <a:pPr marL="179388" marR="0" lvl="0" indent="-179388" algn="just" rtl="0">
                        <a:lnSpc>
                          <a:spcPct val="100000"/>
                        </a:lnSpc>
                        <a:spcBef>
                          <a:spcPts val="0"/>
                        </a:spcBef>
                        <a:spcAft>
                          <a:spcPts val="0"/>
                        </a:spcAft>
                        <a:buClr>
                          <a:srgbClr val="000000"/>
                        </a:buClr>
                        <a:buSzPts val="1000"/>
                        <a:buFont typeface="Arial Narrow" panose="020B0606020202030204" pitchFamily="34" charset="0"/>
                        <a:buChar char="-"/>
                      </a:pPr>
                      <a:r>
                        <a:rPr lang="es-ES_tradnl" sz="900" b="0" i="0" u="none" strike="noStrike" cap="none" dirty="0">
                          <a:solidFill>
                            <a:srgbClr val="000000"/>
                          </a:solidFill>
                          <a:effectLst/>
                          <a:latin typeface="Arial"/>
                          <a:cs typeface="Arial"/>
                          <a:sym typeface="Arial"/>
                        </a:rPr>
                        <a:t>Reconoce en los espacios formativos una oportunidad de crecimiento.</a:t>
                      </a:r>
                      <a:endParaRPr lang="es-PE" sz="900" b="0" i="0" u="none" strike="noStrike" cap="none" dirty="0">
                        <a:solidFill>
                          <a:srgbClr val="000000"/>
                        </a:solidFill>
                        <a:effectLst/>
                        <a:latin typeface="Arial"/>
                        <a:cs typeface="Arial"/>
                        <a:sym typeface="Arial"/>
                      </a:endParaRPr>
                    </a:p>
                    <a:p>
                      <a:pPr marL="179388" marR="0" lvl="0" indent="-179388" algn="just" rtl="0">
                        <a:lnSpc>
                          <a:spcPct val="100000"/>
                        </a:lnSpc>
                        <a:spcBef>
                          <a:spcPts val="0"/>
                        </a:spcBef>
                        <a:spcAft>
                          <a:spcPts val="0"/>
                        </a:spcAft>
                        <a:buClr>
                          <a:srgbClr val="000000"/>
                        </a:buClr>
                        <a:buSzPts val="1000"/>
                        <a:buFont typeface="Arial Narrow" panose="020B0606020202030204" pitchFamily="34" charset="0"/>
                        <a:buChar char="-"/>
                      </a:pPr>
                      <a:r>
                        <a:rPr lang="es-ES_tradnl" sz="900" b="0" i="0" u="none" strike="noStrike" cap="none" dirty="0">
                          <a:solidFill>
                            <a:srgbClr val="000000"/>
                          </a:solidFill>
                          <a:effectLst/>
                          <a:latin typeface="Arial"/>
                          <a:cs typeface="Arial"/>
                          <a:sym typeface="Arial"/>
                        </a:rPr>
                        <a:t>Fortalece su fe, dejándose acompañar por otros.</a:t>
                      </a:r>
                      <a:r>
                        <a:rPr lang="es-PE" sz="900" b="0" i="0" u="none" strike="noStrike" cap="none" dirty="0">
                          <a:solidFill>
                            <a:srgbClr val="000000"/>
                          </a:solidFill>
                          <a:effectLst/>
                          <a:latin typeface="Arial"/>
                          <a:cs typeface="Arial"/>
                          <a:sym typeface="Arial"/>
                        </a:rPr>
                        <a:t> </a:t>
                      </a:r>
                    </a:p>
                    <a:p>
                      <a:pPr marL="179388" marR="0" lvl="0" indent="-179388" algn="just" rtl="0">
                        <a:lnSpc>
                          <a:spcPct val="100000"/>
                        </a:lnSpc>
                        <a:spcBef>
                          <a:spcPts val="0"/>
                        </a:spcBef>
                        <a:spcAft>
                          <a:spcPts val="0"/>
                        </a:spcAft>
                        <a:buClr>
                          <a:srgbClr val="000000"/>
                        </a:buClr>
                        <a:buSzPts val="1000"/>
                        <a:buFont typeface="Arial Narrow" panose="020B0606020202030204" pitchFamily="34" charset="0"/>
                        <a:buChar char="-"/>
                      </a:pPr>
                      <a:r>
                        <a:rPr lang="es-ES_tradnl" sz="900" b="0" i="0" u="none" strike="noStrike" cap="none" dirty="0">
                          <a:solidFill>
                            <a:srgbClr val="000000"/>
                          </a:solidFill>
                          <a:effectLst/>
                          <a:latin typeface="Arial"/>
                          <a:cs typeface="Arial"/>
                          <a:sym typeface="Arial"/>
                        </a:rPr>
                        <a:t>Su encuentro con Jesús es más sólido y auténtico.</a:t>
                      </a:r>
                      <a:endParaRPr lang="es-PE" sz="900" b="0" i="0" u="none" strike="noStrike" cap="none" dirty="0">
                        <a:solidFill>
                          <a:srgbClr val="000000"/>
                        </a:solidFill>
                        <a:effectLst/>
                        <a:latin typeface="Arial"/>
                        <a:cs typeface="Arial"/>
                        <a:sym typeface="Arial"/>
                      </a:endParaRPr>
                    </a:p>
                    <a:p>
                      <a:pPr marL="179388" marR="0" lvl="0" indent="-179388" algn="just" rtl="0">
                        <a:lnSpc>
                          <a:spcPct val="100000"/>
                        </a:lnSpc>
                        <a:spcBef>
                          <a:spcPts val="0"/>
                        </a:spcBef>
                        <a:spcAft>
                          <a:spcPts val="0"/>
                        </a:spcAft>
                        <a:buClr>
                          <a:srgbClr val="000000"/>
                        </a:buClr>
                        <a:buSzPts val="1000"/>
                        <a:buFont typeface="Arial Narrow" panose="020B0606020202030204" pitchFamily="34" charset="0"/>
                        <a:buChar char="-"/>
                      </a:pPr>
                      <a:r>
                        <a:rPr lang="es-PE" sz="900" b="0" i="0" u="none" strike="noStrike" cap="none" dirty="0">
                          <a:solidFill>
                            <a:srgbClr val="000000"/>
                          </a:solidFill>
                          <a:effectLst/>
                          <a:latin typeface="Arial"/>
                          <a:cs typeface="Arial"/>
                          <a:sym typeface="Arial"/>
                        </a:rPr>
                        <a:t>Vive su compromiso de seguimiento a Jesús. </a:t>
                      </a:r>
                    </a:p>
                    <a:p>
                      <a:pPr marL="179388" marR="0" lvl="0" indent="-179388" algn="just" rtl="0">
                        <a:lnSpc>
                          <a:spcPct val="100000"/>
                        </a:lnSpc>
                        <a:spcBef>
                          <a:spcPts val="0"/>
                        </a:spcBef>
                        <a:spcAft>
                          <a:spcPts val="0"/>
                        </a:spcAft>
                        <a:buClr>
                          <a:srgbClr val="000000"/>
                        </a:buClr>
                        <a:buSzPts val="1000"/>
                        <a:buFont typeface="Arial Narrow" panose="020B0606020202030204" pitchFamily="34" charset="0"/>
                        <a:buChar char="-"/>
                      </a:pPr>
                      <a:r>
                        <a:rPr lang="es-PE" sz="900" b="0" i="0" u="none" strike="noStrike" cap="none" dirty="0">
                          <a:solidFill>
                            <a:srgbClr val="000000"/>
                          </a:solidFill>
                          <a:effectLst/>
                          <a:latin typeface="Arial"/>
                          <a:cs typeface="Arial"/>
                          <a:sym typeface="Arial"/>
                        </a:rPr>
                        <a:t>Su fe en Jesús se fortalece a través de la oración.</a:t>
                      </a:r>
                    </a:p>
                    <a:p>
                      <a:pPr marL="179388" marR="0" lvl="0" indent="-179388" algn="just" rtl="0">
                        <a:lnSpc>
                          <a:spcPct val="100000"/>
                        </a:lnSpc>
                        <a:spcBef>
                          <a:spcPts val="0"/>
                        </a:spcBef>
                        <a:spcAft>
                          <a:spcPts val="0"/>
                        </a:spcAft>
                        <a:buClr>
                          <a:srgbClr val="000000"/>
                        </a:buClr>
                        <a:buSzPts val="1000"/>
                        <a:buFont typeface="Arial Narrow" panose="020B0606020202030204" pitchFamily="34" charset="0"/>
                        <a:buChar char="-"/>
                      </a:pPr>
                      <a:r>
                        <a:rPr lang="es-PE" sz="900" b="0" i="0" u="none" strike="noStrike" cap="none" dirty="0">
                          <a:solidFill>
                            <a:srgbClr val="000000"/>
                          </a:solidFill>
                          <a:effectLst/>
                          <a:latin typeface="Arial"/>
                          <a:cs typeface="Arial"/>
                          <a:sym typeface="Arial"/>
                        </a:rPr>
                        <a:t>Demuestra una vida sacramental más frecuente.</a:t>
                      </a:r>
                    </a:p>
                  </a:txBody>
                  <a:tcPr marL="42186" marR="42186" marT="0" marB="0"/>
                </a:tc>
                <a:tc>
                  <a:txBody>
                    <a:bodyPr/>
                    <a:lstStyle/>
                    <a:p>
                      <a:pPr marL="179388" lvl="0" indent="-179388" algn="just">
                        <a:buSzPts val="900"/>
                        <a:buFont typeface="Calibri" panose="020F0502020204030204" pitchFamily="34" charset="0"/>
                        <a:buChar char="-"/>
                      </a:pPr>
                      <a:r>
                        <a:rPr lang="es-ES_tradnl" sz="900" dirty="0">
                          <a:effectLst/>
                        </a:rPr>
                        <a:t>Vivencia experiencias eclesiales como la celebración de los sacramentos.</a:t>
                      </a:r>
                      <a:endParaRPr lang="es-PE" sz="900" dirty="0">
                        <a:effectLst/>
                      </a:endParaRPr>
                    </a:p>
                    <a:p>
                      <a:pPr marL="179388" lvl="0" indent="-179388" algn="just">
                        <a:buSzPts val="900"/>
                        <a:buFont typeface="Calibri" panose="020F0502020204030204" pitchFamily="34" charset="0"/>
                        <a:buChar char="-"/>
                      </a:pPr>
                      <a:r>
                        <a:rPr lang="es-PE" sz="900" dirty="0">
                          <a:effectLst/>
                        </a:rPr>
                        <a:t>Persevera en los grupos apostólicos.</a:t>
                      </a:r>
                    </a:p>
                    <a:p>
                      <a:pPr marL="179388" lvl="0" indent="-179388" algn="just">
                        <a:buSzPts val="900"/>
                        <a:buFont typeface="Calibri" panose="020F0502020204030204" pitchFamily="34" charset="0"/>
                        <a:buChar char="-"/>
                      </a:pPr>
                      <a:r>
                        <a:rPr lang="es-ES_tradnl" sz="900" dirty="0">
                          <a:effectLst/>
                        </a:rPr>
                        <a:t>Anima a niños en algún grupo pastoral.</a:t>
                      </a:r>
                      <a:endParaRPr lang="es-PE" sz="900" dirty="0">
                        <a:effectLst/>
                      </a:endParaRPr>
                    </a:p>
                    <a:p>
                      <a:pPr marL="179388" lvl="0" indent="-179388" algn="just">
                        <a:buSzPts val="900"/>
                        <a:buFont typeface="Calibri" panose="020F0502020204030204" pitchFamily="34" charset="0"/>
                        <a:buChar char="-"/>
                      </a:pPr>
                      <a:r>
                        <a:rPr lang="es-PE" sz="900" dirty="0">
                          <a:effectLst/>
                        </a:rPr>
                        <a:t>Es constante en su participación eclesial especialmente en la celebración de los sacramentos.</a:t>
                      </a:r>
                    </a:p>
                    <a:p>
                      <a:pPr marL="179388" lvl="0" indent="-179388" algn="just">
                        <a:buSzPts val="900"/>
                        <a:buFont typeface="Calibri" panose="020F0502020204030204" pitchFamily="34" charset="0"/>
                        <a:buChar char="-"/>
                      </a:pPr>
                      <a:r>
                        <a:rPr lang="es-ES_tradnl" sz="900" dirty="0">
                          <a:effectLst/>
                        </a:rPr>
                        <a:t>Se compromete con el proyecto de Dios.</a:t>
                      </a:r>
                      <a:endParaRPr lang="es-PE" sz="900" dirty="0">
                        <a:effectLst/>
                      </a:endParaRPr>
                    </a:p>
                    <a:p>
                      <a:pPr marL="179388" lvl="0" indent="-179388" algn="just">
                        <a:buSzPts val="900"/>
                        <a:buFont typeface="Calibri" panose="020F0502020204030204" pitchFamily="34" charset="0"/>
                        <a:buChar char="-"/>
                      </a:pPr>
                      <a:r>
                        <a:rPr lang="es-ES_tradnl" sz="900" dirty="0">
                          <a:effectLst/>
                        </a:rPr>
                        <a:t>Asume compromisos pastorales en los diversos servicios.</a:t>
                      </a:r>
                      <a:endParaRPr lang="es-PE" sz="900" dirty="0">
                        <a:effectLst/>
                        <a:latin typeface="Cambria" panose="02040503050406030204" pitchFamily="18" charset="0"/>
                        <a:ea typeface="Cambria" panose="02040503050406030204" pitchFamily="18" charset="0"/>
                        <a:cs typeface="Cambria" panose="02040503050406030204" pitchFamily="18" charset="0"/>
                      </a:endParaRPr>
                    </a:p>
                  </a:txBody>
                  <a:tcPr marL="42186" marR="42186" marT="0" marB="0"/>
                </a:tc>
                <a:tc>
                  <a:txBody>
                    <a:bodyPr/>
                    <a:lstStyle/>
                    <a:p>
                      <a:pPr marL="179388" marR="0" lvl="0" indent="-179388" algn="just" rtl="0">
                        <a:lnSpc>
                          <a:spcPct val="100000"/>
                        </a:lnSpc>
                        <a:spcBef>
                          <a:spcPts val="0"/>
                        </a:spcBef>
                        <a:spcAft>
                          <a:spcPts val="0"/>
                        </a:spcAft>
                        <a:buClr>
                          <a:srgbClr val="000000"/>
                        </a:buClr>
                        <a:buSzPts val="900"/>
                        <a:buFont typeface="Calibri" panose="020F0502020204030204" pitchFamily="34" charset="0"/>
                        <a:buChar char="-"/>
                      </a:pPr>
                      <a:r>
                        <a:rPr lang="es-PE" sz="900" b="0" i="0" u="none" strike="noStrike" cap="none" dirty="0">
                          <a:solidFill>
                            <a:srgbClr val="000000"/>
                          </a:solidFill>
                          <a:effectLst/>
                          <a:latin typeface="Arial"/>
                          <a:cs typeface="Arial"/>
                          <a:sym typeface="Arial"/>
                        </a:rPr>
                        <a:t>Da testimonio de los valores del Reino con sus actitudes. </a:t>
                      </a:r>
                    </a:p>
                    <a:p>
                      <a:pPr marL="179388" marR="0" lvl="0" indent="-179388" algn="just" rtl="0">
                        <a:lnSpc>
                          <a:spcPct val="100000"/>
                        </a:lnSpc>
                        <a:spcBef>
                          <a:spcPts val="0"/>
                        </a:spcBef>
                        <a:spcAft>
                          <a:spcPts val="0"/>
                        </a:spcAft>
                        <a:buClr>
                          <a:srgbClr val="000000"/>
                        </a:buClr>
                        <a:buSzPts val="900"/>
                        <a:buFont typeface="Calibri" panose="020F0502020204030204" pitchFamily="34" charset="0"/>
                        <a:buChar char="-"/>
                      </a:pPr>
                      <a:r>
                        <a:rPr lang="es-ES_tradnl" sz="900" b="0" i="0" u="none" strike="noStrike" cap="none" dirty="0">
                          <a:solidFill>
                            <a:srgbClr val="000000"/>
                          </a:solidFill>
                          <a:effectLst/>
                          <a:latin typeface="Arial"/>
                          <a:cs typeface="Arial"/>
                          <a:sym typeface="Arial"/>
                        </a:rPr>
                        <a:t>Es activo en proyectos sociales</a:t>
                      </a:r>
                      <a:r>
                        <a:rPr lang="es-PE" sz="900" b="0" i="0" u="none" strike="noStrike" cap="none" dirty="0">
                          <a:solidFill>
                            <a:srgbClr val="000000"/>
                          </a:solidFill>
                          <a:effectLst/>
                          <a:latin typeface="Arial"/>
                          <a:cs typeface="Arial"/>
                          <a:sym typeface="Arial"/>
                        </a:rPr>
                        <a:t>.</a:t>
                      </a:r>
                    </a:p>
                    <a:p>
                      <a:pPr marL="179388" marR="0" lvl="0" indent="-179388" algn="just" rtl="0">
                        <a:lnSpc>
                          <a:spcPct val="100000"/>
                        </a:lnSpc>
                        <a:spcBef>
                          <a:spcPts val="0"/>
                        </a:spcBef>
                        <a:spcAft>
                          <a:spcPts val="0"/>
                        </a:spcAft>
                        <a:buClr>
                          <a:srgbClr val="000000"/>
                        </a:buClr>
                        <a:buSzPts val="900"/>
                        <a:buFont typeface="Calibri" panose="020F0502020204030204" pitchFamily="34" charset="0"/>
                        <a:buChar char="-"/>
                      </a:pPr>
                      <a:r>
                        <a:rPr lang="es-PE" sz="900" b="0" i="0" u="none" strike="noStrike" cap="none" dirty="0">
                          <a:solidFill>
                            <a:srgbClr val="000000"/>
                          </a:solidFill>
                          <a:effectLst/>
                          <a:latin typeface="Arial"/>
                          <a:cs typeface="Arial"/>
                          <a:sym typeface="Arial"/>
                        </a:rPr>
                        <a:t>Pone a disposición del grupo sus talentos y habilidades, así como al servicio de los demás y del Reino. </a:t>
                      </a:r>
                    </a:p>
                    <a:p>
                      <a:pPr marL="179388" marR="0" lvl="0" indent="-179388" algn="just" rtl="0">
                        <a:lnSpc>
                          <a:spcPct val="100000"/>
                        </a:lnSpc>
                        <a:spcBef>
                          <a:spcPts val="0"/>
                        </a:spcBef>
                        <a:spcAft>
                          <a:spcPts val="0"/>
                        </a:spcAft>
                        <a:buClr>
                          <a:srgbClr val="000000"/>
                        </a:buClr>
                        <a:buSzPts val="900"/>
                        <a:buFont typeface="Calibri" panose="020F0502020204030204" pitchFamily="34" charset="0"/>
                        <a:buChar char="-"/>
                      </a:pPr>
                      <a:r>
                        <a:rPr lang="es-ES_tradnl" sz="900" b="0" i="0" u="none" strike="noStrike" cap="none" dirty="0">
                          <a:solidFill>
                            <a:srgbClr val="000000"/>
                          </a:solidFill>
                          <a:effectLst/>
                          <a:latin typeface="Arial"/>
                          <a:cs typeface="Arial"/>
                          <a:sym typeface="Arial"/>
                        </a:rPr>
                        <a:t>Demuestra un liderazgo más responsable en los grupos.</a:t>
                      </a:r>
                      <a:endParaRPr lang="es-PE" sz="900" b="0" i="0" u="none" strike="noStrike" cap="none" dirty="0">
                        <a:solidFill>
                          <a:srgbClr val="000000"/>
                        </a:solidFill>
                        <a:effectLst/>
                        <a:latin typeface="Arial"/>
                        <a:cs typeface="Arial"/>
                        <a:sym typeface="Arial"/>
                      </a:endParaRPr>
                    </a:p>
                    <a:p>
                      <a:pPr marL="179388" marR="0" lvl="0" indent="-179388" algn="just" rtl="0">
                        <a:lnSpc>
                          <a:spcPct val="100000"/>
                        </a:lnSpc>
                        <a:spcBef>
                          <a:spcPts val="0"/>
                        </a:spcBef>
                        <a:spcAft>
                          <a:spcPts val="0"/>
                        </a:spcAft>
                        <a:buClr>
                          <a:srgbClr val="000000"/>
                        </a:buClr>
                        <a:buSzPts val="900"/>
                        <a:buFont typeface="Calibri" panose="020F0502020204030204" pitchFamily="34" charset="0"/>
                        <a:buChar char="-"/>
                      </a:pPr>
                      <a:r>
                        <a:rPr lang="es-ES_tradnl" sz="900" b="0" i="0" u="none" strike="noStrike" cap="none" dirty="0">
                          <a:solidFill>
                            <a:srgbClr val="000000"/>
                          </a:solidFill>
                          <a:effectLst/>
                          <a:latin typeface="Arial"/>
                          <a:cs typeface="Arial"/>
                          <a:sym typeface="Arial"/>
                        </a:rPr>
                        <a:t>Es fraterno, comprometido y solidario en la búsqueda del bien común.</a:t>
                      </a:r>
                      <a:endParaRPr lang="es-PE" sz="900" b="0" i="0" u="none" strike="noStrike" cap="none" dirty="0">
                        <a:solidFill>
                          <a:srgbClr val="000000"/>
                        </a:solidFill>
                        <a:effectLst/>
                        <a:latin typeface="Arial"/>
                        <a:cs typeface="Arial"/>
                        <a:sym typeface="Arial"/>
                      </a:endParaRPr>
                    </a:p>
                    <a:p>
                      <a:pPr marL="179388" marR="0" lvl="0" indent="-179388" algn="just" rtl="0">
                        <a:lnSpc>
                          <a:spcPct val="100000"/>
                        </a:lnSpc>
                        <a:spcBef>
                          <a:spcPts val="0"/>
                        </a:spcBef>
                        <a:spcAft>
                          <a:spcPts val="0"/>
                        </a:spcAft>
                        <a:buClr>
                          <a:srgbClr val="000000"/>
                        </a:buClr>
                        <a:buSzPts val="900"/>
                        <a:buFont typeface="Calibri" panose="020F0502020204030204" pitchFamily="34" charset="0"/>
                        <a:buChar char="-"/>
                      </a:pPr>
                      <a:r>
                        <a:rPr lang="es-PE" sz="900" b="0" i="0" u="none" strike="noStrike" cap="none" dirty="0">
                          <a:solidFill>
                            <a:srgbClr val="000000"/>
                          </a:solidFill>
                          <a:effectLst/>
                          <a:latin typeface="Arial"/>
                          <a:cs typeface="Arial"/>
                          <a:sym typeface="Arial"/>
                        </a:rPr>
                        <a:t>Se compromete en una vida de servicio.</a:t>
                      </a:r>
                    </a:p>
                    <a:p>
                      <a:pPr marL="179388" marR="0" lvl="0" indent="-179388" algn="just" rtl="0">
                        <a:lnSpc>
                          <a:spcPct val="100000"/>
                        </a:lnSpc>
                        <a:spcBef>
                          <a:spcPts val="0"/>
                        </a:spcBef>
                        <a:spcAft>
                          <a:spcPts val="0"/>
                        </a:spcAft>
                        <a:buClr>
                          <a:srgbClr val="000000"/>
                        </a:buClr>
                        <a:buSzPts val="900"/>
                        <a:buFont typeface="Calibri" panose="020F0502020204030204" pitchFamily="34" charset="0"/>
                        <a:buChar char="-"/>
                      </a:pPr>
                      <a:r>
                        <a:rPr lang="es-PE" sz="900" b="0" i="0" u="none" strike="noStrike" cap="none" dirty="0">
                          <a:solidFill>
                            <a:srgbClr val="000000"/>
                          </a:solidFill>
                          <a:effectLst/>
                          <a:latin typeface="Arial"/>
                          <a:cs typeface="Arial"/>
                          <a:sym typeface="Arial"/>
                        </a:rPr>
                        <a:t>Valora la convivencia grupal y el compartir con otros.</a:t>
                      </a:r>
                      <a:endParaRPr lang="es-PE" sz="900" b="0" i="0" u="none" strike="noStrike" cap="none" dirty="0">
                        <a:solidFill>
                          <a:srgbClr val="000000"/>
                        </a:solidFill>
                        <a:effectLst/>
                        <a:latin typeface="Arial"/>
                        <a:ea typeface="Calibri" panose="020F0502020204030204" pitchFamily="34" charset="0"/>
                        <a:cs typeface="Arial"/>
                        <a:sym typeface="Arial"/>
                      </a:endParaRPr>
                    </a:p>
                  </a:txBody>
                  <a:tcPr marL="42186" marR="42186" marT="0" marB="0"/>
                </a:tc>
                <a:extLst>
                  <a:ext uri="{0D108BD9-81ED-4DB2-BD59-A6C34878D82A}">
                    <a16:rowId xmlns:a16="http://schemas.microsoft.com/office/drawing/2014/main" val="118978977"/>
                  </a:ext>
                </a:extLst>
              </a:tr>
            </a:tbl>
          </a:graphicData>
        </a:graphic>
      </p:graphicFrame>
      <p:sp>
        <p:nvSpPr>
          <p:cNvPr id="16" name="CuadroTexto 15">
            <a:extLst>
              <a:ext uri="{FF2B5EF4-FFF2-40B4-BE49-F238E27FC236}">
                <a16:creationId xmlns:a16="http://schemas.microsoft.com/office/drawing/2014/main" id="{7E0B30D5-551E-BBA3-206E-1ED9010CDEE7}"/>
              </a:ext>
            </a:extLst>
          </p:cNvPr>
          <p:cNvSpPr txBox="1"/>
          <p:nvPr/>
        </p:nvSpPr>
        <p:spPr>
          <a:xfrm>
            <a:off x="1738411" y="1756551"/>
            <a:ext cx="4651662" cy="307777"/>
          </a:xfrm>
          <a:prstGeom prst="rect">
            <a:avLst/>
          </a:prstGeom>
          <a:noFill/>
        </p:spPr>
        <p:txBody>
          <a:bodyPr wrap="square">
            <a:spAutoFit/>
          </a:bodyPr>
          <a:lstStyle/>
          <a:p>
            <a:r>
              <a:rPr lang="es-ES" b="1" dirty="0">
                <a:solidFill>
                  <a:srgbClr val="C00000"/>
                </a:solidFill>
              </a:rPr>
              <a:t>Perfil de salida </a:t>
            </a:r>
          </a:p>
        </p:txBody>
      </p:sp>
    </p:spTree>
    <p:extLst>
      <p:ext uri="{BB962C8B-B14F-4D97-AF65-F5344CB8AC3E}">
        <p14:creationId xmlns:p14="http://schemas.microsoft.com/office/powerpoint/2010/main" val="3860730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776393CF-39D6-F080-57B5-61B9F6205ABC}"/>
              </a:ext>
            </a:extLst>
          </p:cNvPr>
          <p:cNvSpPr txBox="1"/>
          <p:nvPr/>
        </p:nvSpPr>
        <p:spPr>
          <a:xfrm>
            <a:off x="1" y="190641"/>
            <a:ext cx="9282545" cy="307777"/>
          </a:xfrm>
          <a:prstGeom prst="rect">
            <a:avLst/>
          </a:prstGeom>
          <a:solidFill>
            <a:srgbClr val="B62116"/>
          </a:solidFill>
        </p:spPr>
        <p:txBody>
          <a:bodyPr wrap="square">
            <a:spAutoFit/>
          </a:bodyPr>
          <a:lstStyle/>
          <a:p>
            <a:r>
              <a:rPr lang="es-ES" cap="all" dirty="0">
                <a:solidFill>
                  <a:schemeClr val="bg1"/>
                </a:solidFill>
              </a:rPr>
              <a:t>4. </a:t>
            </a:r>
            <a:r>
              <a:rPr lang="es-ES" sz="1000" cap="all" dirty="0">
                <a:solidFill>
                  <a:schemeClr val="bg1"/>
                </a:solidFill>
              </a:rPr>
              <a:t>Proceso de acompañamiento a desarrollar en los Jóvenes: Propuesta Vocacional en el Itinerario de educación a la Fe</a:t>
            </a:r>
          </a:p>
        </p:txBody>
      </p:sp>
      <p:grpSp>
        <p:nvGrpSpPr>
          <p:cNvPr id="14" name="Grupo 13">
            <a:extLst>
              <a:ext uri="{FF2B5EF4-FFF2-40B4-BE49-F238E27FC236}">
                <a16:creationId xmlns:a16="http://schemas.microsoft.com/office/drawing/2014/main" id="{D91C1976-D98C-D5AD-AE7F-6F452E1090A5}"/>
              </a:ext>
            </a:extLst>
          </p:cNvPr>
          <p:cNvGrpSpPr/>
          <p:nvPr/>
        </p:nvGrpSpPr>
        <p:grpSpPr>
          <a:xfrm>
            <a:off x="198350" y="817346"/>
            <a:ext cx="1319003" cy="815822"/>
            <a:chOff x="198350" y="817346"/>
            <a:chExt cx="1319003" cy="815822"/>
          </a:xfrm>
        </p:grpSpPr>
        <p:sp>
          <p:nvSpPr>
            <p:cNvPr id="8" name="Google Shape;608;p39">
              <a:extLst>
                <a:ext uri="{FF2B5EF4-FFF2-40B4-BE49-F238E27FC236}">
                  <a16:creationId xmlns:a16="http://schemas.microsoft.com/office/drawing/2014/main" id="{26FBA406-8FDD-24EE-CFA5-8A3C93AC2E77}"/>
                </a:ext>
              </a:extLst>
            </p:cNvPr>
            <p:cNvSpPr/>
            <p:nvPr/>
          </p:nvSpPr>
          <p:spPr>
            <a:xfrm>
              <a:off x="375786" y="1022716"/>
              <a:ext cx="711721" cy="405081"/>
            </a:xfrm>
            <a:custGeom>
              <a:avLst/>
              <a:gdLst/>
              <a:ahLst/>
              <a:cxnLst/>
              <a:rect l="l" t="t" r="r" b="b"/>
              <a:pathLst>
                <a:path w="2645" h="2268" extrusionOk="0">
                  <a:moveTo>
                    <a:pt x="1150" y="111"/>
                  </a:moveTo>
                  <a:cubicBezTo>
                    <a:pt x="986" y="354"/>
                    <a:pt x="943" y="690"/>
                    <a:pt x="886" y="969"/>
                  </a:cubicBezTo>
                  <a:cubicBezTo>
                    <a:pt x="878" y="1026"/>
                    <a:pt x="871" y="1076"/>
                    <a:pt x="864" y="1133"/>
                  </a:cubicBezTo>
                  <a:cubicBezTo>
                    <a:pt x="714" y="1112"/>
                    <a:pt x="571" y="1076"/>
                    <a:pt x="428" y="1026"/>
                  </a:cubicBezTo>
                  <a:cubicBezTo>
                    <a:pt x="478" y="604"/>
                    <a:pt x="735" y="240"/>
                    <a:pt x="1150" y="111"/>
                  </a:cubicBezTo>
                  <a:close/>
                  <a:moveTo>
                    <a:pt x="1801" y="118"/>
                  </a:moveTo>
                  <a:cubicBezTo>
                    <a:pt x="2079" y="190"/>
                    <a:pt x="2308" y="361"/>
                    <a:pt x="2423" y="726"/>
                  </a:cubicBezTo>
                  <a:cubicBezTo>
                    <a:pt x="2458" y="833"/>
                    <a:pt x="2480" y="940"/>
                    <a:pt x="2487" y="1048"/>
                  </a:cubicBezTo>
                  <a:cubicBezTo>
                    <a:pt x="2365" y="1119"/>
                    <a:pt x="2208" y="1155"/>
                    <a:pt x="2051" y="1176"/>
                  </a:cubicBezTo>
                  <a:cubicBezTo>
                    <a:pt x="2044" y="812"/>
                    <a:pt x="1972" y="454"/>
                    <a:pt x="1801" y="118"/>
                  </a:cubicBezTo>
                  <a:close/>
                  <a:moveTo>
                    <a:pt x="1450" y="75"/>
                  </a:moveTo>
                  <a:cubicBezTo>
                    <a:pt x="1443" y="447"/>
                    <a:pt x="1436" y="819"/>
                    <a:pt x="1429" y="1183"/>
                  </a:cubicBezTo>
                  <a:lnTo>
                    <a:pt x="1415" y="1183"/>
                  </a:lnTo>
                  <a:cubicBezTo>
                    <a:pt x="1250" y="1183"/>
                    <a:pt x="1086" y="1169"/>
                    <a:pt x="928" y="1148"/>
                  </a:cubicBezTo>
                  <a:cubicBezTo>
                    <a:pt x="936" y="1090"/>
                    <a:pt x="943" y="1040"/>
                    <a:pt x="950" y="983"/>
                  </a:cubicBezTo>
                  <a:cubicBezTo>
                    <a:pt x="1000" y="704"/>
                    <a:pt x="1064" y="311"/>
                    <a:pt x="1250" y="82"/>
                  </a:cubicBezTo>
                  <a:cubicBezTo>
                    <a:pt x="1314" y="82"/>
                    <a:pt x="1386" y="75"/>
                    <a:pt x="1450" y="75"/>
                  </a:cubicBezTo>
                  <a:close/>
                  <a:moveTo>
                    <a:pt x="1515" y="75"/>
                  </a:moveTo>
                  <a:cubicBezTo>
                    <a:pt x="1586" y="82"/>
                    <a:pt x="1651" y="90"/>
                    <a:pt x="1715" y="97"/>
                  </a:cubicBezTo>
                  <a:cubicBezTo>
                    <a:pt x="1715" y="104"/>
                    <a:pt x="1715" y="104"/>
                    <a:pt x="1715" y="104"/>
                  </a:cubicBezTo>
                  <a:cubicBezTo>
                    <a:pt x="1908" y="454"/>
                    <a:pt x="1979" y="812"/>
                    <a:pt x="1979" y="1183"/>
                  </a:cubicBezTo>
                  <a:cubicBezTo>
                    <a:pt x="1897" y="1187"/>
                    <a:pt x="1813" y="1189"/>
                    <a:pt x="1732" y="1189"/>
                  </a:cubicBezTo>
                  <a:cubicBezTo>
                    <a:pt x="1651" y="1189"/>
                    <a:pt x="1572" y="1187"/>
                    <a:pt x="1500" y="1183"/>
                  </a:cubicBezTo>
                  <a:cubicBezTo>
                    <a:pt x="1508" y="819"/>
                    <a:pt x="1508" y="447"/>
                    <a:pt x="1515" y="75"/>
                  </a:cubicBezTo>
                  <a:close/>
                  <a:moveTo>
                    <a:pt x="2494" y="1119"/>
                  </a:moveTo>
                  <a:lnTo>
                    <a:pt x="2494" y="1119"/>
                  </a:lnTo>
                  <a:cubicBezTo>
                    <a:pt x="2508" y="1527"/>
                    <a:pt x="2330" y="1884"/>
                    <a:pt x="1965" y="2070"/>
                  </a:cubicBezTo>
                  <a:cubicBezTo>
                    <a:pt x="2015" y="1791"/>
                    <a:pt x="2051" y="1512"/>
                    <a:pt x="2051" y="1241"/>
                  </a:cubicBezTo>
                  <a:cubicBezTo>
                    <a:pt x="2208" y="1226"/>
                    <a:pt x="2358" y="1198"/>
                    <a:pt x="2494" y="1119"/>
                  </a:cubicBezTo>
                  <a:close/>
                  <a:moveTo>
                    <a:pt x="428" y="1090"/>
                  </a:moveTo>
                  <a:lnTo>
                    <a:pt x="428" y="1090"/>
                  </a:lnTo>
                  <a:cubicBezTo>
                    <a:pt x="571" y="1141"/>
                    <a:pt x="714" y="1176"/>
                    <a:pt x="857" y="1198"/>
                  </a:cubicBezTo>
                  <a:cubicBezTo>
                    <a:pt x="821" y="1498"/>
                    <a:pt x="843" y="1791"/>
                    <a:pt x="943" y="2077"/>
                  </a:cubicBezTo>
                  <a:cubicBezTo>
                    <a:pt x="707" y="1963"/>
                    <a:pt x="521" y="1755"/>
                    <a:pt x="457" y="1469"/>
                  </a:cubicBezTo>
                  <a:cubicBezTo>
                    <a:pt x="428" y="1348"/>
                    <a:pt x="414" y="1219"/>
                    <a:pt x="428" y="1090"/>
                  </a:cubicBezTo>
                  <a:close/>
                  <a:moveTo>
                    <a:pt x="921" y="1212"/>
                  </a:moveTo>
                  <a:cubicBezTo>
                    <a:pt x="1086" y="1233"/>
                    <a:pt x="1257" y="1248"/>
                    <a:pt x="1429" y="1255"/>
                  </a:cubicBezTo>
                  <a:cubicBezTo>
                    <a:pt x="1429" y="1562"/>
                    <a:pt x="1422" y="1877"/>
                    <a:pt x="1415" y="2191"/>
                  </a:cubicBezTo>
                  <a:cubicBezTo>
                    <a:pt x="1279" y="2191"/>
                    <a:pt x="1136" y="2163"/>
                    <a:pt x="1007" y="2113"/>
                  </a:cubicBezTo>
                  <a:cubicBezTo>
                    <a:pt x="1014" y="2106"/>
                    <a:pt x="1014" y="2091"/>
                    <a:pt x="1014" y="2084"/>
                  </a:cubicBezTo>
                  <a:cubicBezTo>
                    <a:pt x="914" y="1798"/>
                    <a:pt x="893" y="1505"/>
                    <a:pt x="921" y="1212"/>
                  </a:cubicBezTo>
                  <a:close/>
                  <a:moveTo>
                    <a:pt x="1979" y="1241"/>
                  </a:moveTo>
                  <a:cubicBezTo>
                    <a:pt x="1979" y="1527"/>
                    <a:pt x="1944" y="1813"/>
                    <a:pt x="1894" y="2106"/>
                  </a:cubicBezTo>
                  <a:cubicBezTo>
                    <a:pt x="1815" y="2134"/>
                    <a:pt x="1736" y="2156"/>
                    <a:pt x="1651" y="2177"/>
                  </a:cubicBezTo>
                  <a:cubicBezTo>
                    <a:pt x="1593" y="2184"/>
                    <a:pt x="1536" y="2191"/>
                    <a:pt x="1486" y="2191"/>
                  </a:cubicBezTo>
                  <a:cubicBezTo>
                    <a:pt x="1486" y="1877"/>
                    <a:pt x="1493" y="1562"/>
                    <a:pt x="1500" y="1248"/>
                  </a:cubicBezTo>
                  <a:lnTo>
                    <a:pt x="1565" y="1248"/>
                  </a:lnTo>
                  <a:cubicBezTo>
                    <a:pt x="1633" y="1248"/>
                    <a:pt x="1702" y="1250"/>
                    <a:pt x="1772" y="1250"/>
                  </a:cubicBezTo>
                  <a:cubicBezTo>
                    <a:pt x="1842" y="1250"/>
                    <a:pt x="1911" y="1248"/>
                    <a:pt x="1979" y="1241"/>
                  </a:cubicBezTo>
                  <a:close/>
                  <a:moveTo>
                    <a:pt x="1354" y="1"/>
                  </a:moveTo>
                  <a:cubicBezTo>
                    <a:pt x="1351" y="1"/>
                    <a:pt x="1347" y="2"/>
                    <a:pt x="1343" y="4"/>
                  </a:cubicBezTo>
                  <a:cubicBezTo>
                    <a:pt x="1293" y="4"/>
                    <a:pt x="1250" y="11"/>
                    <a:pt x="1207" y="25"/>
                  </a:cubicBezTo>
                  <a:lnTo>
                    <a:pt x="1164" y="25"/>
                  </a:lnTo>
                  <a:cubicBezTo>
                    <a:pt x="1150" y="32"/>
                    <a:pt x="1143" y="32"/>
                    <a:pt x="1136" y="47"/>
                  </a:cubicBezTo>
                  <a:cubicBezTo>
                    <a:pt x="0" y="382"/>
                    <a:pt x="161" y="2268"/>
                    <a:pt x="1416" y="2268"/>
                  </a:cubicBezTo>
                  <a:cubicBezTo>
                    <a:pt x="1473" y="2268"/>
                    <a:pt x="1532" y="2264"/>
                    <a:pt x="1593" y="2256"/>
                  </a:cubicBezTo>
                  <a:cubicBezTo>
                    <a:pt x="1701" y="2242"/>
                    <a:pt x="1801" y="2213"/>
                    <a:pt x="1894" y="2177"/>
                  </a:cubicBezTo>
                  <a:cubicBezTo>
                    <a:pt x="1900" y="2183"/>
                    <a:pt x="1909" y="2187"/>
                    <a:pt x="1919" y="2187"/>
                  </a:cubicBezTo>
                  <a:cubicBezTo>
                    <a:pt x="1933" y="2187"/>
                    <a:pt x="1947" y="2180"/>
                    <a:pt x="1951" y="2163"/>
                  </a:cubicBezTo>
                  <a:cubicBezTo>
                    <a:pt x="1951" y="2163"/>
                    <a:pt x="1951" y="2156"/>
                    <a:pt x="1951" y="2156"/>
                  </a:cubicBezTo>
                  <a:cubicBezTo>
                    <a:pt x="2380" y="1956"/>
                    <a:pt x="2644" y="1519"/>
                    <a:pt x="2573" y="1026"/>
                  </a:cubicBezTo>
                  <a:cubicBezTo>
                    <a:pt x="2466" y="333"/>
                    <a:pt x="2087" y="40"/>
                    <a:pt x="1508" y="18"/>
                  </a:cubicBezTo>
                  <a:cubicBezTo>
                    <a:pt x="1499" y="9"/>
                    <a:pt x="1487" y="3"/>
                    <a:pt x="1476" y="3"/>
                  </a:cubicBezTo>
                  <a:cubicBezTo>
                    <a:pt x="1469" y="3"/>
                    <a:pt x="1463" y="5"/>
                    <a:pt x="1457" y="11"/>
                  </a:cubicBezTo>
                  <a:lnTo>
                    <a:pt x="1372" y="11"/>
                  </a:lnTo>
                  <a:cubicBezTo>
                    <a:pt x="1367" y="6"/>
                    <a:pt x="1362" y="1"/>
                    <a:pt x="1354" y="1"/>
                  </a:cubicBezTo>
                  <a:close/>
                </a:path>
              </a:pathLst>
            </a:custGeom>
            <a:solidFill>
              <a:srgbClr val="C00000"/>
            </a:solid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9" name="Google Shape;604;p39">
              <a:extLst>
                <a:ext uri="{FF2B5EF4-FFF2-40B4-BE49-F238E27FC236}">
                  <a16:creationId xmlns:a16="http://schemas.microsoft.com/office/drawing/2014/main" id="{3FA8D98D-406F-80B2-4F29-BC4578F9135A}"/>
                </a:ext>
              </a:extLst>
            </p:cNvPr>
            <p:cNvSpPr/>
            <p:nvPr/>
          </p:nvSpPr>
          <p:spPr>
            <a:xfrm>
              <a:off x="198350" y="817346"/>
              <a:ext cx="1319003" cy="815822"/>
            </a:xfrm>
            <a:custGeom>
              <a:avLst/>
              <a:gdLst/>
              <a:ahLst/>
              <a:cxnLst/>
              <a:rect l="l" t="t" r="r" b="b"/>
              <a:pathLst>
                <a:path w="4699" h="4379" extrusionOk="0">
                  <a:moveTo>
                    <a:pt x="3962" y="1139"/>
                  </a:moveTo>
                  <a:lnTo>
                    <a:pt x="3962" y="1139"/>
                  </a:lnTo>
                  <a:cubicBezTo>
                    <a:pt x="4012" y="1182"/>
                    <a:pt x="4069" y="1218"/>
                    <a:pt x="4119" y="1261"/>
                  </a:cubicBezTo>
                  <a:cubicBezTo>
                    <a:pt x="4291" y="1397"/>
                    <a:pt x="4391" y="1568"/>
                    <a:pt x="4448" y="1761"/>
                  </a:cubicBezTo>
                  <a:cubicBezTo>
                    <a:pt x="4341" y="1668"/>
                    <a:pt x="4241" y="1583"/>
                    <a:pt x="4140" y="1490"/>
                  </a:cubicBezTo>
                  <a:cubicBezTo>
                    <a:pt x="4133" y="1484"/>
                    <a:pt x="4125" y="1481"/>
                    <a:pt x="4118" y="1481"/>
                  </a:cubicBezTo>
                  <a:cubicBezTo>
                    <a:pt x="4090" y="1481"/>
                    <a:pt x="4068" y="1517"/>
                    <a:pt x="4090" y="1540"/>
                  </a:cubicBezTo>
                  <a:cubicBezTo>
                    <a:pt x="4219" y="1647"/>
                    <a:pt x="4341" y="1761"/>
                    <a:pt x="4469" y="1876"/>
                  </a:cubicBezTo>
                  <a:cubicBezTo>
                    <a:pt x="4491" y="2004"/>
                    <a:pt x="4498" y="2147"/>
                    <a:pt x="4484" y="2283"/>
                  </a:cubicBezTo>
                  <a:cubicBezTo>
                    <a:pt x="4484" y="2312"/>
                    <a:pt x="4476" y="2340"/>
                    <a:pt x="4476" y="2369"/>
                  </a:cubicBezTo>
                  <a:cubicBezTo>
                    <a:pt x="4333" y="2276"/>
                    <a:pt x="4205" y="2162"/>
                    <a:pt x="4098" y="2033"/>
                  </a:cubicBezTo>
                  <a:cubicBezTo>
                    <a:pt x="4105" y="1897"/>
                    <a:pt x="4098" y="1761"/>
                    <a:pt x="4090" y="1626"/>
                  </a:cubicBezTo>
                  <a:cubicBezTo>
                    <a:pt x="4076" y="1454"/>
                    <a:pt x="4026" y="1297"/>
                    <a:pt x="3962" y="1139"/>
                  </a:cubicBezTo>
                  <a:close/>
                  <a:moveTo>
                    <a:pt x="4090" y="2119"/>
                  </a:moveTo>
                  <a:cubicBezTo>
                    <a:pt x="4205" y="2248"/>
                    <a:pt x="4326" y="2355"/>
                    <a:pt x="4469" y="2448"/>
                  </a:cubicBezTo>
                  <a:cubicBezTo>
                    <a:pt x="4448" y="2576"/>
                    <a:pt x="4419" y="2712"/>
                    <a:pt x="4376" y="2841"/>
                  </a:cubicBezTo>
                  <a:cubicBezTo>
                    <a:pt x="4269" y="2719"/>
                    <a:pt x="4148" y="2612"/>
                    <a:pt x="4019" y="2519"/>
                  </a:cubicBezTo>
                  <a:cubicBezTo>
                    <a:pt x="4055" y="2391"/>
                    <a:pt x="4076" y="2262"/>
                    <a:pt x="4090" y="2119"/>
                  </a:cubicBezTo>
                  <a:close/>
                  <a:moveTo>
                    <a:pt x="4005" y="2591"/>
                  </a:moveTo>
                  <a:cubicBezTo>
                    <a:pt x="4126" y="2684"/>
                    <a:pt x="4248" y="2791"/>
                    <a:pt x="4355" y="2912"/>
                  </a:cubicBezTo>
                  <a:cubicBezTo>
                    <a:pt x="4305" y="3055"/>
                    <a:pt x="4241" y="3198"/>
                    <a:pt x="4162" y="3327"/>
                  </a:cubicBezTo>
                  <a:lnTo>
                    <a:pt x="4155" y="3327"/>
                  </a:lnTo>
                  <a:cubicBezTo>
                    <a:pt x="4055" y="3213"/>
                    <a:pt x="3947" y="3098"/>
                    <a:pt x="3840" y="2991"/>
                  </a:cubicBezTo>
                  <a:cubicBezTo>
                    <a:pt x="3905" y="2862"/>
                    <a:pt x="3962" y="2727"/>
                    <a:pt x="4005" y="2591"/>
                  </a:cubicBezTo>
                  <a:close/>
                  <a:moveTo>
                    <a:pt x="3812" y="3055"/>
                  </a:moveTo>
                  <a:cubicBezTo>
                    <a:pt x="3912" y="3155"/>
                    <a:pt x="4012" y="3263"/>
                    <a:pt x="4112" y="3370"/>
                  </a:cubicBezTo>
                  <a:cubicBezTo>
                    <a:pt x="4112" y="3377"/>
                    <a:pt x="4119" y="3384"/>
                    <a:pt x="4126" y="3384"/>
                  </a:cubicBezTo>
                  <a:cubicBezTo>
                    <a:pt x="4069" y="3463"/>
                    <a:pt x="4012" y="3549"/>
                    <a:pt x="3940" y="3620"/>
                  </a:cubicBezTo>
                  <a:cubicBezTo>
                    <a:pt x="3826" y="3534"/>
                    <a:pt x="3719" y="3441"/>
                    <a:pt x="3604" y="3349"/>
                  </a:cubicBezTo>
                  <a:cubicBezTo>
                    <a:pt x="3683" y="3256"/>
                    <a:pt x="3747" y="3155"/>
                    <a:pt x="3812" y="3055"/>
                  </a:cubicBezTo>
                  <a:close/>
                  <a:moveTo>
                    <a:pt x="2061" y="210"/>
                  </a:moveTo>
                  <a:cubicBezTo>
                    <a:pt x="2445" y="210"/>
                    <a:pt x="2834" y="344"/>
                    <a:pt x="3175" y="532"/>
                  </a:cubicBezTo>
                  <a:cubicBezTo>
                    <a:pt x="3290" y="596"/>
                    <a:pt x="3397" y="675"/>
                    <a:pt x="3483" y="760"/>
                  </a:cubicBezTo>
                  <a:cubicBezTo>
                    <a:pt x="3490" y="782"/>
                    <a:pt x="3504" y="811"/>
                    <a:pt x="3526" y="825"/>
                  </a:cubicBezTo>
                  <a:cubicBezTo>
                    <a:pt x="3540" y="839"/>
                    <a:pt x="3561" y="846"/>
                    <a:pt x="3576" y="861"/>
                  </a:cubicBezTo>
                  <a:cubicBezTo>
                    <a:pt x="3776" y="1104"/>
                    <a:pt x="3876" y="1411"/>
                    <a:pt x="3897" y="1761"/>
                  </a:cubicBezTo>
                  <a:cubicBezTo>
                    <a:pt x="3947" y="2841"/>
                    <a:pt x="3340" y="3727"/>
                    <a:pt x="2232" y="3813"/>
                  </a:cubicBezTo>
                  <a:cubicBezTo>
                    <a:pt x="2167" y="3819"/>
                    <a:pt x="2103" y="3821"/>
                    <a:pt x="2039" y="3821"/>
                  </a:cubicBezTo>
                  <a:cubicBezTo>
                    <a:pt x="1069" y="3821"/>
                    <a:pt x="195" y="3215"/>
                    <a:pt x="208" y="2162"/>
                  </a:cubicBezTo>
                  <a:cubicBezTo>
                    <a:pt x="223" y="1282"/>
                    <a:pt x="766" y="517"/>
                    <a:pt x="1581" y="289"/>
                  </a:cubicBezTo>
                  <a:lnTo>
                    <a:pt x="1588" y="289"/>
                  </a:lnTo>
                  <a:cubicBezTo>
                    <a:pt x="1602" y="281"/>
                    <a:pt x="1617" y="281"/>
                    <a:pt x="1631" y="274"/>
                  </a:cubicBezTo>
                  <a:cubicBezTo>
                    <a:pt x="1745" y="246"/>
                    <a:pt x="1867" y="224"/>
                    <a:pt x="1996" y="224"/>
                  </a:cubicBezTo>
                  <a:cubicBezTo>
                    <a:pt x="2010" y="217"/>
                    <a:pt x="2017" y="217"/>
                    <a:pt x="2031" y="210"/>
                  </a:cubicBezTo>
                  <a:cubicBezTo>
                    <a:pt x="2041" y="210"/>
                    <a:pt x="2051" y="210"/>
                    <a:pt x="2061" y="210"/>
                  </a:cubicBezTo>
                  <a:close/>
                  <a:moveTo>
                    <a:pt x="3561" y="3399"/>
                  </a:moveTo>
                  <a:cubicBezTo>
                    <a:pt x="3676" y="3492"/>
                    <a:pt x="3783" y="3577"/>
                    <a:pt x="3897" y="3670"/>
                  </a:cubicBezTo>
                  <a:cubicBezTo>
                    <a:pt x="3854" y="3713"/>
                    <a:pt x="3812" y="3756"/>
                    <a:pt x="3762" y="3799"/>
                  </a:cubicBezTo>
                  <a:cubicBezTo>
                    <a:pt x="3704" y="3842"/>
                    <a:pt x="3654" y="3885"/>
                    <a:pt x="3597" y="3920"/>
                  </a:cubicBezTo>
                  <a:cubicBezTo>
                    <a:pt x="3490" y="3835"/>
                    <a:pt x="3390" y="3742"/>
                    <a:pt x="3290" y="3649"/>
                  </a:cubicBezTo>
                  <a:cubicBezTo>
                    <a:pt x="3390" y="3577"/>
                    <a:pt x="3483" y="3492"/>
                    <a:pt x="3561" y="3399"/>
                  </a:cubicBezTo>
                  <a:close/>
                  <a:moveTo>
                    <a:pt x="3232" y="3692"/>
                  </a:moveTo>
                  <a:cubicBezTo>
                    <a:pt x="3333" y="3785"/>
                    <a:pt x="3433" y="3870"/>
                    <a:pt x="3540" y="3956"/>
                  </a:cubicBezTo>
                  <a:cubicBezTo>
                    <a:pt x="3418" y="4035"/>
                    <a:pt x="3290" y="4085"/>
                    <a:pt x="3161" y="4128"/>
                  </a:cubicBezTo>
                  <a:cubicBezTo>
                    <a:pt x="3075" y="4042"/>
                    <a:pt x="2989" y="3949"/>
                    <a:pt x="2904" y="3863"/>
                  </a:cubicBezTo>
                  <a:cubicBezTo>
                    <a:pt x="3025" y="3813"/>
                    <a:pt x="3132" y="3756"/>
                    <a:pt x="3232" y="3692"/>
                  </a:cubicBezTo>
                  <a:close/>
                  <a:moveTo>
                    <a:pt x="2396" y="3999"/>
                  </a:moveTo>
                  <a:cubicBezTo>
                    <a:pt x="2460" y="4063"/>
                    <a:pt x="2525" y="4121"/>
                    <a:pt x="2589" y="4185"/>
                  </a:cubicBezTo>
                  <a:cubicBezTo>
                    <a:pt x="2339" y="4171"/>
                    <a:pt x="2081" y="4106"/>
                    <a:pt x="1831" y="4013"/>
                  </a:cubicBezTo>
                  <a:lnTo>
                    <a:pt x="1831" y="4013"/>
                  </a:lnTo>
                  <a:cubicBezTo>
                    <a:pt x="1895" y="4018"/>
                    <a:pt x="1959" y="4021"/>
                    <a:pt x="2024" y="4021"/>
                  </a:cubicBezTo>
                  <a:cubicBezTo>
                    <a:pt x="2142" y="4021"/>
                    <a:pt x="2262" y="4013"/>
                    <a:pt x="2382" y="3999"/>
                  </a:cubicBezTo>
                  <a:close/>
                  <a:moveTo>
                    <a:pt x="2839" y="3892"/>
                  </a:moveTo>
                  <a:cubicBezTo>
                    <a:pt x="2918" y="3978"/>
                    <a:pt x="3004" y="4063"/>
                    <a:pt x="3082" y="4142"/>
                  </a:cubicBezTo>
                  <a:cubicBezTo>
                    <a:pt x="2954" y="4178"/>
                    <a:pt x="2825" y="4192"/>
                    <a:pt x="2689" y="4192"/>
                  </a:cubicBezTo>
                  <a:cubicBezTo>
                    <a:pt x="2618" y="4121"/>
                    <a:pt x="2553" y="4056"/>
                    <a:pt x="2482" y="3985"/>
                  </a:cubicBezTo>
                  <a:cubicBezTo>
                    <a:pt x="2603" y="3963"/>
                    <a:pt x="2725" y="3935"/>
                    <a:pt x="2839" y="3892"/>
                  </a:cubicBezTo>
                  <a:close/>
                  <a:moveTo>
                    <a:pt x="2117" y="1"/>
                  </a:moveTo>
                  <a:cubicBezTo>
                    <a:pt x="1920" y="1"/>
                    <a:pt x="1724" y="31"/>
                    <a:pt x="1538" y="96"/>
                  </a:cubicBezTo>
                  <a:cubicBezTo>
                    <a:pt x="630" y="346"/>
                    <a:pt x="30" y="1182"/>
                    <a:pt x="8" y="2162"/>
                  </a:cubicBezTo>
                  <a:cubicBezTo>
                    <a:pt x="1" y="2812"/>
                    <a:pt x="294" y="3313"/>
                    <a:pt x="745" y="3627"/>
                  </a:cubicBezTo>
                  <a:cubicBezTo>
                    <a:pt x="745" y="3649"/>
                    <a:pt x="759" y="3663"/>
                    <a:pt x="780" y="3677"/>
                  </a:cubicBezTo>
                  <a:cubicBezTo>
                    <a:pt x="1364" y="4065"/>
                    <a:pt x="2054" y="4379"/>
                    <a:pt x="2714" y="4379"/>
                  </a:cubicBezTo>
                  <a:cubicBezTo>
                    <a:pt x="3210" y="4379"/>
                    <a:pt x="3690" y="4202"/>
                    <a:pt x="4098" y="3749"/>
                  </a:cubicBezTo>
                  <a:cubicBezTo>
                    <a:pt x="4512" y="3298"/>
                    <a:pt x="4698" y="2669"/>
                    <a:pt x="4698" y="2062"/>
                  </a:cubicBezTo>
                  <a:cubicBezTo>
                    <a:pt x="4691" y="1318"/>
                    <a:pt x="4190" y="1061"/>
                    <a:pt x="3640" y="660"/>
                  </a:cubicBezTo>
                  <a:cubicBezTo>
                    <a:pt x="3258" y="252"/>
                    <a:pt x="2683" y="1"/>
                    <a:pt x="2117" y="1"/>
                  </a:cubicBezTo>
                  <a:close/>
                </a:path>
              </a:pathLst>
            </a:custGeom>
            <a:solidFill>
              <a:srgbClr val="C00000"/>
            </a:solidFill>
            <a:ln>
              <a:noFill/>
            </a:ln>
          </p:spPr>
          <p:txBody>
            <a:bodyPr spcFirstLastPara="1" wrap="square" lIns="91425" tIns="91425" rIns="91425" bIns="91425" anchor="ctr" anchorCtr="0">
              <a:noAutofit/>
            </a:bodyPr>
            <a:lstStyle/>
            <a:p>
              <a:endParaRPr dirty="0"/>
            </a:p>
          </p:txBody>
        </p:sp>
      </p:grpSp>
      <p:sp>
        <p:nvSpPr>
          <p:cNvPr id="11" name="CuadroTexto 10">
            <a:extLst>
              <a:ext uri="{FF2B5EF4-FFF2-40B4-BE49-F238E27FC236}">
                <a16:creationId xmlns:a16="http://schemas.microsoft.com/office/drawing/2014/main" id="{AA636EB6-C0F6-AD6D-CB7C-2440F1A1B5AB}"/>
              </a:ext>
            </a:extLst>
          </p:cNvPr>
          <p:cNvSpPr txBox="1"/>
          <p:nvPr/>
        </p:nvSpPr>
        <p:spPr>
          <a:xfrm>
            <a:off x="1972540" y="1022716"/>
            <a:ext cx="5917623" cy="307777"/>
          </a:xfrm>
          <a:prstGeom prst="rect">
            <a:avLst/>
          </a:prstGeom>
          <a:noFill/>
        </p:spPr>
        <p:txBody>
          <a:bodyPr wrap="square">
            <a:spAutoFit/>
          </a:bodyPr>
          <a:lstStyle/>
          <a:p>
            <a:r>
              <a:rPr lang="es-ES" b="1" dirty="0">
                <a:solidFill>
                  <a:srgbClr val="C00000"/>
                </a:solidFill>
                <a:effectLst>
                  <a:outerShdw blurRad="38100" dist="38100" dir="2700000" algn="tl">
                    <a:srgbClr val="000000">
                      <a:alpha val="43137"/>
                    </a:srgbClr>
                  </a:outerShdw>
                </a:effectLst>
              </a:rPr>
              <a:t>Segunda etapa de acompañamiento: PROPUESTA VOCACIONAL</a:t>
            </a:r>
          </a:p>
        </p:txBody>
      </p:sp>
      <p:sp>
        <p:nvSpPr>
          <p:cNvPr id="13" name="CuadroTexto 12">
            <a:extLst>
              <a:ext uri="{FF2B5EF4-FFF2-40B4-BE49-F238E27FC236}">
                <a16:creationId xmlns:a16="http://schemas.microsoft.com/office/drawing/2014/main" id="{9C6ABCD6-E295-AA9C-6BED-15804D5E30E6}"/>
              </a:ext>
            </a:extLst>
          </p:cNvPr>
          <p:cNvSpPr txBox="1"/>
          <p:nvPr/>
        </p:nvSpPr>
        <p:spPr>
          <a:xfrm>
            <a:off x="1332596" y="1633168"/>
            <a:ext cx="7197510" cy="3323987"/>
          </a:xfrm>
          <a:prstGeom prst="rect">
            <a:avLst/>
          </a:prstGeom>
          <a:noFill/>
        </p:spPr>
        <p:txBody>
          <a:bodyPr wrap="square">
            <a:spAutoFit/>
          </a:bodyPr>
          <a:lstStyle/>
          <a:p>
            <a:r>
              <a:rPr lang="es-ES" dirty="0"/>
              <a:t>Esta fase se desarrolla dentro de la etapa de </a:t>
            </a:r>
            <a:r>
              <a:rPr lang="es-ES" b="1" dirty="0">
                <a:solidFill>
                  <a:srgbClr val="C00000"/>
                </a:solidFill>
              </a:rPr>
              <a:t>CAMINO</a:t>
            </a:r>
            <a:r>
              <a:rPr lang="es-ES" dirty="0"/>
              <a:t> del itinerario formativo del MJS con jóvenes de una edad referencial de 18 a 21 años.</a:t>
            </a:r>
          </a:p>
          <a:p>
            <a:endParaRPr lang="es-ES" dirty="0"/>
          </a:p>
          <a:p>
            <a:r>
              <a:rPr lang="es-ES" b="1" dirty="0">
                <a:solidFill>
                  <a:srgbClr val="C00000"/>
                </a:solidFill>
              </a:rPr>
              <a:t>Descripción de la etapa</a:t>
            </a:r>
          </a:p>
          <a:p>
            <a:endParaRPr lang="es-ES" b="1" dirty="0">
              <a:solidFill>
                <a:srgbClr val="C00000"/>
              </a:solidFill>
            </a:endParaRPr>
          </a:p>
          <a:p>
            <a:pPr algn="just"/>
            <a:r>
              <a:rPr lang="es-ES" dirty="0"/>
              <a:t>Es la </a:t>
            </a:r>
            <a:r>
              <a:rPr lang="es-ES" dirty="0">
                <a:solidFill>
                  <a:srgbClr val="E65426"/>
                </a:solidFill>
              </a:rPr>
              <a:t>invitación explícita a descubrir el querer de Dios en la propia vida</a:t>
            </a:r>
            <a:r>
              <a:rPr lang="es-ES" dirty="0"/>
              <a:t>. En esta etapa se utiliza diversos recursos que lleven al joven a comenzar un proceso personal de descubrimiento vocacional. Esta etapa incluye una intencionalidad de apelación a la libertad personal del joven la cual debe hacerse con claridad, valentía y respeto</a:t>
            </a:r>
            <a:r>
              <a:rPr lang="es-ES" baseline="30000" dirty="0"/>
              <a:t>10</a:t>
            </a:r>
            <a:r>
              <a:rPr lang="es-ES" dirty="0"/>
              <a:t>. </a:t>
            </a:r>
          </a:p>
          <a:p>
            <a:endParaRPr lang="es-ES" dirty="0"/>
          </a:p>
          <a:p>
            <a:r>
              <a:rPr lang="es-ES" b="1" dirty="0">
                <a:solidFill>
                  <a:srgbClr val="C00000"/>
                </a:solidFill>
              </a:rPr>
              <a:t>Objetivo</a:t>
            </a:r>
          </a:p>
          <a:p>
            <a:endParaRPr lang="es-ES" b="1" dirty="0">
              <a:solidFill>
                <a:srgbClr val="C00000"/>
              </a:solidFill>
            </a:endParaRPr>
          </a:p>
          <a:p>
            <a:r>
              <a:rPr lang="es-ES" dirty="0"/>
              <a:t>Acompañar el proceso maduración vocacional del joven como proyecto de vida desde el discipulado de Jesús, facilitando un proceso de decisión fruto del discernimiento, que fortalezca su compromiso dentro de la CEP y de la Iglesia.</a:t>
            </a:r>
          </a:p>
        </p:txBody>
      </p:sp>
    </p:spTree>
    <p:extLst>
      <p:ext uri="{BB962C8B-B14F-4D97-AF65-F5344CB8AC3E}">
        <p14:creationId xmlns:p14="http://schemas.microsoft.com/office/powerpoint/2010/main" val="3095499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1A69A8B-2F15-C82A-5FCF-379FE141970F}"/>
              </a:ext>
            </a:extLst>
          </p:cNvPr>
          <p:cNvSpPr txBox="1"/>
          <p:nvPr/>
        </p:nvSpPr>
        <p:spPr>
          <a:xfrm>
            <a:off x="1" y="190641"/>
            <a:ext cx="9282545" cy="307777"/>
          </a:xfrm>
          <a:prstGeom prst="rect">
            <a:avLst/>
          </a:prstGeom>
          <a:solidFill>
            <a:srgbClr val="B62116"/>
          </a:solidFill>
        </p:spPr>
        <p:txBody>
          <a:bodyPr wrap="square">
            <a:spAutoFit/>
          </a:bodyPr>
          <a:lstStyle/>
          <a:p>
            <a:r>
              <a:rPr lang="es-ES" cap="all" dirty="0">
                <a:solidFill>
                  <a:schemeClr val="bg1"/>
                </a:solidFill>
              </a:rPr>
              <a:t>4. </a:t>
            </a:r>
            <a:r>
              <a:rPr lang="es-ES" sz="1000" cap="all" dirty="0">
                <a:solidFill>
                  <a:schemeClr val="bg1"/>
                </a:solidFill>
              </a:rPr>
              <a:t>Proceso de acompañamiento a desarrollar en los Jóvenes: Propuesta Vocacional en el Itinerario de educación a la Fe</a:t>
            </a:r>
          </a:p>
        </p:txBody>
      </p:sp>
      <p:grpSp>
        <p:nvGrpSpPr>
          <p:cNvPr id="5" name="Grupo 4">
            <a:extLst>
              <a:ext uri="{FF2B5EF4-FFF2-40B4-BE49-F238E27FC236}">
                <a16:creationId xmlns:a16="http://schemas.microsoft.com/office/drawing/2014/main" id="{FDFD29CA-590E-7D57-1D39-65F6E6010238}"/>
              </a:ext>
            </a:extLst>
          </p:cNvPr>
          <p:cNvGrpSpPr/>
          <p:nvPr/>
        </p:nvGrpSpPr>
        <p:grpSpPr>
          <a:xfrm>
            <a:off x="198350" y="817346"/>
            <a:ext cx="1319003" cy="815822"/>
            <a:chOff x="198350" y="817346"/>
            <a:chExt cx="1319003" cy="815822"/>
          </a:xfrm>
        </p:grpSpPr>
        <p:sp>
          <p:nvSpPr>
            <p:cNvPr id="6" name="Google Shape;608;p39">
              <a:extLst>
                <a:ext uri="{FF2B5EF4-FFF2-40B4-BE49-F238E27FC236}">
                  <a16:creationId xmlns:a16="http://schemas.microsoft.com/office/drawing/2014/main" id="{97A0E968-1E4D-23EF-FFB4-41892307474C}"/>
                </a:ext>
              </a:extLst>
            </p:cNvPr>
            <p:cNvSpPr/>
            <p:nvPr/>
          </p:nvSpPr>
          <p:spPr>
            <a:xfrm>
              <a:off x="375786" y="1022716"/>
              <a:ext cx="711721" cy="405081"/>
            </a:xfrm>
            <a:custGeom>
              <a:avLst/>
              <a:gdLst/>
              <a:ahLst/>
              <a:cxnLst/>
              <a:rect l="l" t="t" r="r" b="b"/>
              <a:pathLst>
                <a:path w="2645" h="2268" extrusionOk="0">
                  <a:moveTo>
                    <a:pt x="1150" y="111"/>
                  </a:moveTo>
                  <a:cubicBezTo>
                    <a:pt x="986" y="354"/>
                    <a:pt x="943" y="690"/>
                    <a:pt x="886" y="969"/>
                  </a:cubicBezTo>
                  <a:cubicBezTo>
                    <a:pt x="878" y="1026"/>
                    <a:pt x="871" y="1076"/>
                    <a:pt x="864" y="1133"/>
                  </a:cubicBezTo>
                  <a:cubicBezTo>
                    <a:pt x="714" y="1112"/>
                    <a:pt x="571" y="1076"/>
                    <a:pt x="428" y="1026"/>
                  </a:cubicBezTo>
                  <a:cubicBezTo>
                    <a:pt x="478" y="604"/>
                    <a:pt x="735" y="240"/>
                    <a:pt x="1150" y="111"/>
                  </a:cubicBezTo>
                  <a:close/>
                  <a:moveTo>
                    <a:pt x="1801" y="118"/>
                  </a:moveTo>
                  <a:cubicBezTo>
                    <a:pt x="2079" y="190"/>
                    <a:pt x="2308" y="361"/>
                    <a:pt x="2423" y="726"/>
                  </a:cubicBezTo>
                  <a:cubicBezTo>
                    <a:pt x="2458" y="833"/>
                    <a:pt x="2480" y="940"/>
                    <a:pt x="2487" y="1048"/>
                  </a:cubicBezTo>
                  <a:cubicBezTo>
                    <a:pt x="2365" y="1119"/>
                    <a:pt x="2208" y="1155"/>
                    <a:pt x="2051" y="1176"/>
                  </a:cubicBezTo>
                  <a:cubicBezTo>
                    <a:pt x="2044" y="812"/>
                    <a:pt x="1972" y="454"/>
                    <a:pt x="1801" y="118"/>
                  </a:cubicBezTo>
                  <a:close/>
                  <a:moveTo>
                    <a:pt x="1450" y="75"/>
                  </a:moveTo>
                  <a:cubicBezTo>
                    <a:pt x="1443" y="447"/>
                    <a:pt x="1436" y="819"/>
                    <a:pt x="1429" y="1183"/>
                  </a:cubicBezTo>
                  <a:lnTo>
                    <a:pt x="1415" y="1183"/>
                  </a:lnTo>
                  <a:cubicBezTo>
                    <a:pt x="1250" y="1183"/>
                    <a:pt x="1086" y="1169"/>
                    <a:pt x="928" y="1148"/>
                  </a:cubicBezTo>
                  <a:cubicBezTo>
                    <a:pt x="936" y="1090"/>
                    <a:pt x="943" y="1040"/>
                    <a:pt x="950" y="983"/>
                  </a:cubicBezTo>
                  <a:cubicBezTo>
                    <a:pt x="1000" y="704"/>
                    <a:pt x="1064" y="311"/>
                    <a:pt x="1250" y="82"/>
                  </a:cubicBezTo>
                  <a:cubicBezTo>
                    <a:pt x="1314" y="82"/>
                    <a:pt x="1386" y="75"/>
                    <a:pt x="1450" y="75"/>
                  </a:cubicBezTo>
                  <a:close/>
                  <a:moveTo>
                    <a:pt x="1515" y="75"/>
                  </a:moveTo>
                  <a:cubicBezTo>
                    <a:pt x="1586" y="82"/>
                    <a:pt x="1651" y="90"/>
                    <a:pt x="1715" y="97"/>
                  </a:cubicBezTo>
                  <a:cubicBezTo>
                    <a:pt x="1715" y="104"/>
                    <a:pt x="1715" y="104"/>
                    <a:pt x="1715" y="104"/>
                  </a:cubicBezTo>
                  <a:cubicBezTo>
                    <a:pt x="1908" y="454"/>
                    <a:pt x="1979" y="812"/>
                    <a:pt x="1979" y="1183"/>
                  </a:cubicBezTo>
                  <a:cubicBezTo>
                    <a:pt x="1897" y="1187"/>
                    <a:pt x="1813" y="1189"/>
                    <a:pt x="1732" y="1189"/>
                  </a:cubicBezTo>
                  <a:cubicBezTo>
                    <a:pt x="1651" y="1189"/>
                    <a:pt x="1572" y="1187"/>
                    <a:pt x="1500" y="1183"/>
                  </a:cubicBezTo>
                  <a:cubicBezTo>
                    <a:pt x="1508" y="819"/>
                    <a:pt x="1508" y="447"/>
                    <a:pt x="1515" y="75"/>
                  </a:cubicBezTo>
                  <a:close/>
                  <a:moveTo>
                    <a:pt x="2494" y="1119"/>
                  </a:moveTo>
                  <a:lnTo>
                    <a:pt x="2494" y="1119"/>
                  </a:lnTo>
                  <a:cubicBezTo>
                    <a:pt x="2508" y="1527"/>
                    <a:pt x="2330" y="1884"/>
                    <a:pt x="1965" y="2070"/>
                  </a:cubicBezTo>
                  <a:cubicBezTo>
                    <a:pt x="2015" y="1791"/>
                    <a:pt x="2051" y="1512"/>
                    <a:pt x="2051" y="1241"/>
                  </a:cubicBezTo>
                  <a:cubicBezTo>
                    <a:pt x="2208" y="1226"/>
                    <a:pt x="2358" y="1198"/>
                    <a:pt x="2494" y="1119"/>
                  </a:cubicBezTo>
                  <a:close/>
                  <a:moveTo>
                    <a:pt x="428" y="1090"/>
                  </a:moveTo>
                  <a:lnTo>
                    <a:pt x="428" y="1090"/>
                  </a:lnTo>
                  <a:cubicBezTo>
                    <a:pt x="571" y="1141"/>
                    <a:pt x="714" y="1176"/>
                    <a:pt x="857" y="1198"/>
                  </a:cubicBezTo>
                  <a:cubicBezTo>
                    <a:pt x="821" y="1498"/>
                    <a:pt x="843" y="1791"/>
                    <a:pt x="943" y="2077"/>
                  </a:cubicBezTo>
                  <a:cubicBezTo>
                    <a:pt x="707" y="1963"/>
                    <a:pt x="521" y="1755"/>
                    <a:pt x="457" y="1469"/>
                  </a:cubicBezTo>
                  <a:cubicBezTo>
                    <a:pt x="428" y="1348"/>
                    <a:pt x="414" y="1219"/>
                    <a:pt x="428" y="1090"/>
                  </a:cubicBezTo>
                  <a:close/>
                  <a:moveTo>
                    <a:pt x="921" y="1212"/>
                  </a:moveTo>
                  <a:cubicBezTo>
                    <a:pt x="1086" y="1233"/>
                    <a:pt x="1257" y="1248"/>
                    <a:pt x="1429" y="1255"/>
                  </a:cubicBezTo>
                  <a:cubicBezTo>
                    <a:pt x="1429" y="1562"/>
                    <a:pt x="1422" y="1877"/>
                    <a:pt x="1415" y="2191"/>
                  </a:cubicBezTo>
                  <a:cubicBezTo>
                    <a:pt x="1279" y="2191"/>
                    <a:pt x="1136" y="2163"/>
                    <a:pt x="1007" y="2113"/>
                  </a:cubicBezTo>
                  <a:cubicBezTo>
                    <a:pt x="1014" y="2106"/>
                    <a:pt x="1014" y="2091"/>
                    <a:pt x="1014" y="2084"/>
                  </a:cubicBezTo>
                  <a:cubicBezTo>
                    <a:pt x="914" y="1798"/>
                    <a:pt x="893" y="1505"/>
                    <a:pt x="921" y="1212"/>
                  </a:cubicBezTo>
                  <a:close/>
                  <a:moveTo>
                    <a:pt x="1979" y="1241"/>
                  </a:moveTo>
                  <a:cubicBezTo>
                    <a:pt x="1979" y="1527"/>
                    <a:pt x="1944" y="1813"/>
                    <a:pt x="1894" y="2106"/>
                  </a:cubicBezTo>
                  <a:cubicBezTo>
                    <a:pt x="1815" y="2134"/>
                    <a:pt x="1736" y="2156"/>
                    <a:pt x="1651" y="2177"/>
                  </a:cubicBezTo>
                  <a:cubicBezTo>
                    <a:pt x="1593" y="2184"/>
                    <a:pt x="1536" y="2191"/>
                    <a:pt x="1486" y="2191"/>
                  </a:cubicBezTo>
                  <a:cubicBezTo>
                    <a:pt x="1486" y="1877"/>
                    <a:pt x="1493" y="1562"/>
                    <a:pt x="1500" y="1248"/>
                  </a:cubicBezTo>
                  <a:lnTo>
                    <a:pt x="1565" y="1248"/>
                  </a:lnTo>
                  <a:cubicBezTo>
                    <a:pt x="1633" y="1248"/>
                    <a:pt x="1702" y="1250"/>
                    <a:pt x="1772" y="1250"/>
                  </a:cubicBezTo>
                  <a:cubicBezTo>
                    <a:pt x="1842" y="1250"/>
                    <a:pt x="1911" y="1248"/>
                    <a:pt x="1979" y="1241"/>
                  </a:cubicBezTo>
                  <a:close/>
                  <a:moveTo>
                    <a:pt x="1354" y="1"/>
                  </a:moveTo>
                  <a:cubicBezTo>
                    <a:pt x="1351" y="1"/>
                    <a:pt x="1347" y="2"/>
                    <a:pt x="1343" y="4"/>
                  </a:cubicBezTo>
                  <a:cubicBezTo>
                    <a:pt x="1293" y="4"/>
                    <a:pt x="1250" y="11"/>
                    <a:pt x="1207" y="25"/>
                  </a:cubicBezTo>
                  <a:lnTo>
                    <a:pt x="1164" y="25"/>
                  </a:lnTo>
                  <a:cubicBezTo>
                    <a:pt x="1150" y="32"/>
                    <a:pt x="1143" y="32"/>
                    <a:pt x="1136" y="47"/>
                  </a:cubicBezTo>
                  <a:cubicBezTo>
                    <a:pt x="0" y="382"/>
                    <a:pt x="161" y="2268"/>
                    <a:pt x="1416" y="2268"/>
                  </a:cubicBezTo>
                  <a:cubicBezTo>
                    <a:pt x="1473" y="2268"/>
                    <a:pt x="1532" y="2264"/>
                    <a:pt x="1593" y="2256"/>
                  </a:cubicBezTo>
                  <a:cubicBezTo>
                    <a:pt x="1701" y="2242"/>
                    <a:pt x="1801" y="2213"/>
                    <a:pt x="1894" y="2177"/>
                  </a:cubicBezTo>
                  <a:cubicBezTo>
                    <a:pt x="1900" y="2183"/>
                    <a:pt x="1909" y="2187"/>
                    <a:pt x="1919" y="2187"/>
                  </a:cubicBezTo>
                  <a:cubicBezTo>
                    <a:pt x="1933" y="2187"/>
                    <a:pt x="1947" y="2180"/>
                    <a:pt x="1951" y="2163"/>
                  </a:cubicBezTo>
                  <a:cubicBezTo>
                    <a:pt x="1951" y="2163"/>
                    <a:pt x="1951" y="2156"/>
                    <a:pt x="1951" y="2156"/>
                  </a:cubicBezTo>
                  <a:cubicBezTo>
                    <a:pt x="2380" y="1956"/>
                    <a:pt x="2644" y="1519"/>
                    <a:pt x="2573" y="1026"/>
                  </a:cubicBezTo>
                  <a:cubicBezTo>
                    <a:pt x="2466" y="333"/>
                    <a:pt x="2087" y="40"/>
                    <a:pt x="1508" y="18"/>
                  </a:cubicBezTo>
                  <a:cubicBezTo>
                    <a:pt x="1499" y="9"/>
                    <a:pt x="1487" y="3"/>
                    <a:pt x="1476" y="3"/>
                  </a:cubicBezTo>
                  <a:cubicBezTo>
                    <a:pt x="1469" y="3"/>
                    <a:pt x="1463" y="5"/>
                    <a:pt x="1457" y="11"/>
                  </a:cubicBezTo>
                  <a:lnTo>
                    <a:pt x="1372" y="11"/>
                  </a:lnTo>
                  <a:cubicBezTo>
                    <a:pt x="1367" y="6"/>
                    <a:pt x="1362" y="1"/>
                    <a:pt x="1354" y="1"/>
                  </a:cubicBezTo>
                  <a:close/>
                </a:path>
              </a:pathLst>
            </a:custGeom>
            <a:solidFill>
              <a:srgbClr val="C00000"/>
            </a:solid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7" name="Google Shape;604;p39">
              <a:extLst>
                <a:ext uri="{FF2B5EF4-FFF2-40B4-BE49-F238E27FC236}">
                  <a16:creationId xmlns:a16="http://schemas.microsoft.com/office/drawing/2014/main" id="{1B799635-852C-F85B-88ED-B962E6292BEC}"/>
                </a:ext>
              </a:extLst>
            </p:cNvPr>
            <p:cNvSpPr/>
            <p:nvPr/>
          </p:nvSpPr>
          <p:spPr>
            <a:xfrm>
              <a:off x="198350" y="817346"/>
              <a:ext cx="1319003" cy="815822"/>
            </a:xfrm>
            <a:custGeom>
              <a:avLst/>
              <a:gdLst/>
              <a:ahLst/>
              <a:cxnLst/>
              <a:rect l="l" t="t" r="r" b="b"/>
              <a:pathLst>
                <a:path w="4699" h="4379" extrusionOk="0">
                  <a:moveTo>
                    <a:pt x="3962" y="1139"/>
                  </a:moveTo>
                  <a:lnTo>
                    <a:pt x="3962" y="1139"/>
                  </a:lnTo>
                  <a:cubicBezTo>
                    <a:pt x="4012" y="1182"/>
                    <a:pt x="4069" y="1218"/>
                    <a:pt x="4119" y="1261"/>
                  </a:cubicBezTo>
                  <a:cubicBezTo>
                    <a:pt x="4291" y="1397"/>
                    <a:pt x="4391" y="1568"/>
                    <a:pt x="4448" y="1761"/>
                  </a:cubicBezTo>
                  <a:cubicBezTo>
                    <a:pt x="4341" y="1668"/>
                    <a:pt x="4241" y="1583"/>
                    <a:pt x="4140" y="1490"/>
                  </a:cubicBezTo>
                  <a:cubicBezTo>
                    <a:pt x="4133" y="1484"/>
                    <a:pt x="4125" y="1481"/>
                    <a:pt x="4118" y="1481"/>
                  </a:cubicBezTo>
                  <a:cubicBezTo>
                    <a:pt x="4090" y="1481"/>
                    <a:pt x="4068" y="1517"/>
                    <a:pt x="4090" y="1540"/>
                  </a:cubicBezTo>
                  <a:cubicBezTo>
                    <a:pt x="4219" y="1647"/>
                    <a:pt x="4341" y="1761"/>
                    <a:pt x="4469" y="1876"/>
                  </a:cubicBezTo>
                  <a:cubicBezTo>
                    <a:pt x="4491" y="2004"/>
                    <a:pt x="4498" y="2147"/>
                    <a:pt x="4484" y="2283"/>
                  </a:cubicBezTo>
                  <a:cubicBezTo>
                    <a:pt x="4484" y="2312"/>
                    <a:pt x="4476" y="2340"/>
                    <a:pt x="4476" y="2369"/>
                  </a:cubicBezTo>
                  <a:cubicBezTo>
                    <a:pt x="4333" y="2276"/>
                    <a:pt x="4205" y="2162"/>
                    <a:pt x="4098" y="2033"/>
                  </a:cubicBezTo>
                  <a:cubicBezTo>
                    <a:pt x="4105" y="1897"/>
                    <a:pt x="4098" y="1761"/>
                    <a:pt x="4090" y="1626"/>
                  </a:cubicBezTo>
                  <a:cubicBezTo>
                    <a:pt x="4076" y="1454"/>
                    <a:pt x="4026" y="1297"/>
                    <a:pt x="3962" y="1139"/>
                  </a:cubicBezTo>
                  <a:close/>
                  <a:moveTo>
                    <a:pt x="4090" y="2119"/>
                  </a:moveTo>
                  <a:cubicBezTo>
                    <a:pt x="4205" y="2248"/>
                    <a:pt x="4326" y="2355"/>
                    <a:pt x="4469" y="2448"/>
                  </a:cubicBezTo>
                  <a:cubicBezTo>
                    <a:pt x="4448" y="2576"/>
                    <a:pt x="4419" y="2712"/>
                    <a:pt x="4376" y="2841"/>
                  </a:cubicBezTo>
                  <a:cubicBezTo>
                    <a:pt x="4269" y="2719"/>
                    <a:pt x="4148" y="2612"/>
                    <a:pt x="4019" y="2519"/>
                  </a:cubicBezTo>
                  <a:cubicBezTo>
                    <a:pt x="4055" y="2391"/>
                    <a:pt x="4076" y="2262"/>
                    <a:pt x="4090" y="2119"/>
                  </a:cubicBezTo>
                  <a:close/>
                  <a:moveTo>
                    <a:pt x="4005" y="2591"/>
                  </a:moveTo>
                  <a:cubicBezTo>
                    <a:pt x="4126" y="2684"/>
                    <a:pt x="4248" y="2791"/>
                    <a:pt x="4355" y="2912"/>
                  </a:cubicBezTo>
                  <a:cubicBezTo>
                    <a:pt x="4305" y="3055"/>
                    <a:pt x="4241" y="3198"/>
                    <a:pt x="4162" y="3327"/>
                  </a:cubicBezTo>
                  <a:lnTo>
                    <a:pt x="4155" y="3327"/>
                  </a:lnTo>
                  <a:cubicBezTo>
                    <a:pt x="4055" y="3213"/>
                    <a:pt x="3947" y="3098"/>
                    <a:pt x="3840" y="2991"/>
                  </a:cubicBezTo>
                  <a:cubicBezTo>
                    <a:pt x="3905" y="2862"/>
                    <a:pt x="3962" y="2727"/>
                    <a:pt x="4005" y="2591"/>
                  </a:cubicBezTo>
                  <a:close/>
                  <a:moveTo>
                    <a:pt x="3812" y="3055"/>
                  </a:moveTo>
                  <a:cubicBezTo>
                    <a:pt x="3912" y="3155"/>
                    <a:pt x="4012" y="3263"/>
                    <a:pt x="4112" y="3370"/>
                  </a:cubicBezTo>
                  <a:cubicBezTo>
                    <a:pt x="4112" y="3377"/>
                    <a:pt x="4119" y="3384"/>
                    <a:pt x="4126" y="3384"/>
                  </a:cubicBezTo>
                  <a:cubicBezTo>
                    <a:pt x="4069" y="3463"/>
                    <a:pt x="4012" y="3549"/>
                    <a:pt x="3940" y="3620"/>
                  </a:cubicBezTo>
                  <a:cubicBezTo>
                    <a:pt x="3826" y="3534"/>
                    <a:pt x="3719" y="3441"/>
                    <a:pt x="3604" y="3349"/>
                  </a:cubicBezTo>
                  <a:cubicBezTo>
                    <a:pt x="3683" y="3256"/>
                    <a:pt x="3747" y="3155"/>
                    <a:pt x="3812" y="3055"/>
                  </a:cubicBezTo>
                  <a:close/>
                  <a:moveTo>
                    <a:pt x="2061" y="210"/>
                  </a:moveTo>
                  <a:cubicBezTo>
                    <a:pt x="2445" y="210"/>
                    <a:pt x="2834" y="344"/>
                    <a:pt x="3175" y="532"/>
                  </a:cubicBezTo>
                  <a:cubicBezTo>
                    <a:pt x="3290" y="596"/>
                    <a:pt x="3397" y="675"/>
                    <a:pt x="3483" y="760"/>
                  </a:cubicBezTo>
                  <a:cubicBezTo>
                    <a:pt x="3490" y="782"/>
                    <a:pt x="3504" y="811"/>
                    <a:pt x="3526" y="825"/>
                  </a:cubicBezTo>
                  <a:cubicBezTo>
                    <a:pt x="3540" y="839"/>
                    <a:pt x="3561" y="846"/>
                    <a:pt x="3576" y="861"/>
                  </a:cubicBezTo>
                  <a:cubicBezTo>
                    <a:pt x="3776" y="1104"/>
                    <a:pt x="3876" y="1411"/>
                    <a:pt x="3897" y="1761"/>
                  </a:cubicBezTo>
                  <a:cubicBezTo>
                    <a:pt x="3947" y="2841"/>
                    <a:pt x="3340" y="3727"/>
                    <a:pt x="2232" y="3813"/>
                  </a:cubicBezTo>
                  <a:cubicBezTo>
                    <a:pt x="2167" y="3819"/>
                    <a:pt x="2103" y="3821"/>
                    <a:pt x="2039" y="3821"/>
                  </a:cubicBezTo>
                  <a:cubicBezTo>
                    <a:pt x="1069" y="3821"/>
                    <a:pt x="195" y="3215"/>
                    <a:pt x="208" y="2162"/>
                  </a:cubicBezTo>
                  <a:cubicBezTo>
                    <a:pt x="223" y="1282"/>
                    <a:pt x="766" y="517"/>
                    <a:pt x="1581" y="289"/>
                  </a:cubicBezTo>
                  <a:lnTo>
                    <a:pt x="1588" y="289"/>
                  </a:lnTo>
                  <a:cubicBezTo>
                    <a:pt x="1602" y="281"/>
                    <a:pt x="1617" y="281"/>
                    <a:pt x="1631" y="274"/>
                  </a:cubicBezTo>
                  <a:cubicBezTo>
                    <a:pt x="1745" y="246"/>
                    <a:pt x="1867" y="224"/>
                    <a:pt x="1996" y="224"/>
                  </a:cubicBezTo>
                  <a:cubicBezTo>
                    <a:pt x="2010" y="217"/>
                    <a:pt x="2017" y="217"/>
                    <a:pt x="2031" y="210"/>
                  </a:cubicBezTo>
                  <a:cubicBezTo>
                    <a:pt x="2041" y="210"/>
                    <a:pt x="2051" y="210"/>
                    <a:pt x="2061" y="210"/>
                  </a:cubicBezTo>
                  <a:close/>
                  <a:moveTo>
                    <a:pt x="3561" y="3399"/>
                  </a:moveTo>
                  <a:cubicBezTo>
                    <a:pt x="3676" y="3492"/>
                    <a:pt x="3783" y="3577"/>
                    <a:pt x="3897" y="3670"/>
                  </a:cubicBezTo>
                  <a:cubicBezTo>
                    <a:pt x="3854" y="3713"/>
                    <a:pt x="3812" y="3756"/>
                    <a:pt x="3762" y="3799"/>
                  </a:cubicBezTo>
                  <a:cubicBezTo>
                    <a:pt x="3704" y="3842"/>
                    <a:pt x="3654" y="3885"/>
                    <a:pt x="3597" y="3920"/>
                  </a:cubicBezTo>
                  <a:cubicBezTo>
                    <a:pt x="3490" y="3835"/>
                    <a:pt x="3390" y="3742"/>
                    <a:pt x="3290" y="3649"/>
                  </a:cubicBezTo>
                  <a:cubicBezTo>
                    <a:pt x="3390" y="3577"/>
                    <a:pt x="3483" y="3492"/>
                    <a:pt x="3561" y="3399"/>
                  </a:cubicBezTo>
                  <a:close/>
                  <a:moveTo>
                    <a:pt x="3232" y="3692"/>
                  </a:moveTo>
                  <a:cubicBezTo>
                    <a:pt x="3333" y="3785"/>
                    <a:pt x="3433" y="3870"/>
                    <a:pt x="3540" y="3956"/>
                  </a:cubicBezTo>
                  <a:cubicBezTo>
                    <a:pt x="3418" y="4035"/>
                    <a:pt x="3290" y="4085"/>
                    <a:pt x="3161" y="4128"/>
                  </a:cubicBezTo>
                  <a:cubicBezTo>
                    <a:pt x="3075" y="4042"/>
                    <a:pt x="2989" y="3949"/>
                    <a:pt x="2904" y="3863"/>
                  </a:cubicBezTo>
                  <a:cubicBezTo>
                    <a:pt x="3025" y="3813"/>
                    <a:pt x="3132" y="3756"/>
                    <a:pt x="3232" y="3692"/>
                  </a:cubicBezTo>
                  <a:close/>
                  <a:moveTo>
                    <a:pt x="2396" y="3999"/>
                  </a:moveTo>
                  <a:cubicBezTo>
                    <a:pt x="2460" y="4063"/>
                    <a:pt x="2525" y="4121"/>
                    <a:pt x="2589" y="4185"/>
                  </a:cubicBezTo>
                  <a:cubicBezTo>
                    <a:pt x="2339" y="4171"/>
                    <a:pt x="2081" y="4106"/>
                    <a:pt x="1831" y="4013"/>
                  </a:cubicBezTo>
                  <a:lnTo>
                    <a:pt x="1831" y="4013"/>
                  </a:lnTo>
                  <a:cubicBezTo>
                    <a:pt x="1895" y="4018"/>
                    <a:pt x="1959" y="4021"/>
                    <a:pt x="2024" y="4021"/>
                  </a:cubicBezTo>
                  <a:cubicBezTo>
                    <a:pt x="2142" y="4021"/>
                    <a:pt x="2262" y="4013"/>
                    <a:pt x="2382" y="3999"/>
                  </a:cubicBezTo>
                  <a:close/>
                  <a:moveTo>
                    <a:pt x="2839" y="3892"/>
                  </a:moveTo>
                  <a:cubicBezTo>
                    <a:pt x="2918" y="3978"/>
                    <a:pt x="3004" y="4063"/>
                    <a:pt x="3082" y="4142"/>
                  </a:cubicBezTo>
                  <a:cubicBezTo>
                    <a:pt x="2954" y="4178"/>
                    <a:pt x="2825" y="4192"/>
                    <a:pt x="2689" y="4192"/>
                  </a:cubicBezTo>
                  <a:cubicBezTo>
                    <a:pt x="2618" y="4121"/>
                    <a:pt x="2553" y="4056"/>
                    <a:pt x="2482" y="3985"/>
                  </a:cubicBezTo>
                  <a:cubicBezTo>
                    <a:pt x="2603" y="3963"/>
                    <a:pt x="2725" y="3935"/>
                    <a:pt x="2839" y="3892"/>
                  </a:cubicBezTo>
                  <a:close/>
                  <a:moveTo>
                    <a:pt x="2117" y="1"/>
                  </a:moveTo>
                  <a:cubicBezTo>
                    <a:pt x="1920" y="1"/>
                    <a:pt x="1724" y="31"/>
                    <a:pt x="1538" y="96"/>
                  </a:cubicBezTo>
                  <a:cubicBezTo>
                    <a:pt x="630" y="346"/>
                    <a:pt x="30" y="1182"/>
                    <a:pt x="8" y="2162"/>
                  </a:cubicBezTo>
                  <a:cubicBezTo>
                    <a:pt x="1" y="2812"/>
                    <a:pt x="294" y="3313"/>
                    <a:pt x="745" y="3627"/>
                  </a:cubicBezTo>
                  <a:cubicBezTo>
                    <a:pt x="745" y="3649"/>
                    <a:pt x="759" y="3663"/>
                    <a:pt x="780" y="3677"/>
                  </a:cubicBezTo>
                  <a:cubicBezTo>
                    <a:pt x="1364" y="4065"/>
                    <a:pt x="2054" y="4379"/>
                    <a:pt x="2714" y="4379"/>
                  </a:cubicBezTo>
                  <a:cubicBezTo>
                    <a:pt x="3210" y="4379"/>
                    <a:pt x="3690" y="4202"/>
                    <a:pt x="4098" y="3749"/>
                  </a:cubicBezTo>
                  <a:cubicBezTo>
                    <a:pt x="4512" y="3298"/>
                    <a:pt x="4698" y="2669"/>
                    <a:pt x="4698" y="2062"/>
                  </a:cubicBezTo>
                  <a:cubicBezTo>
                    <a:pt x="4691" y="1318"/>
                    <a:pt x="4190" y="1061"/>
                    <a:pt x="3640" y="660"/>
                  </a:cubicBezTo>
                  <a:cubicBezTo>
                    <a:pt x="3258" y="252"/>
                    <a:pt x="2683" y="1"/>
                    <a:pt x="2117" y="1"/>
                  </a:cubicBezTo>
                  <a:close/>
                </a:path>
              </a:pathLst>
            </a:custGeom>
            <a:solidFill>
              <a:srgbClr val="C00000"/>
            </a:solidFill>
            <a:ln>
              <a:noFill/>
            </a:ln>
          </p:spPr>
          <p:txBody>
            <a:bodyPr spcFirstLastPara="1" wrap="square" lIns="91425" tIns="91425" rIns="91425" bIns="91425" anchor="ctr" anchorCtr="0">
              <a:noAutofit/>
            </a:bodyPr>
            <a:lstStyle/>
            <a:p>
              <a:endParaRPr dirty="0"/>
            </a:p>
          </p:txBody>
        </p:sp>
      </p:grpSp>
      <p:sp>
        <p:nvSpPr>
          <p:cNvPr id="9" name="CuadroTexto 8">
            <a:extLst>
              <a:ext uri="{FF2B5EF4-FFF2-40B4-BE49-F238E27FC236}">
                <a16:creationId xmlns:a16="http://schemas.microsoft.com/office/drawing/2014/main" id="{8A0E8DCA-7D1F-4750-9D1A-A2E753909037}"/>
              </a:ext>
            </a:extLst>
          </p:cNvPr>
          <p:cNvSpPr txBox="1"/>
          <p:nvPr/>
        </p:nvSpPr>
        <p:spPr>
          <a:xfrm>
            <a:off x="1759807" y="1218257"/>
            <a:ext cx="6386665" cy="3323987"/>
          </a:xfrm>
          <a:prstGeom prst="rect">
            <a:avLst/>
          </a:prstGeom>
          <a:noFill/>
        </p:spPr>
        <p:txBody>
          <a:bodyPr wrap="square">
            <a:spAutoFit/>
          </a:bodyPr>
          <a:lstStyle/>
          <a:p>
            <a:r>
              <a:rPr lang="es-ES" dirty="0"/>
              <a:t>Elementos estructurales de esta etapa </a:t>
            </a:r>
          </a:p>
          <a:p>
            <a:pPr marL="342900" indent="-342900" algn="just">
              <a:buFont typeface="+mj-lt"/>
              <a:buAutoNum type="arabicPeriod"/>
            </a:pPr>
            <a:r>
              <a:rPr lang="es-ES" dirty="0"/>
              <a:t>Se debe </a:t>
            </a:r>
            <a:r>
              <a:rPr lang="es-ES" dirty="0">
                <a:solidFill>
                  <a:srgbClr val="E65426"/>
                </a:solidFill>
              </a:rPr>
              <a:t>contar con un salesiano religioso o laico que acompañe </a:t>
            </a:r>
            <a:r>
              <a:rPr lang="es-ES" dirty="0"/>
              <a:t>tanto los procesos de formativos de los grupos </a:t>
            </a:r>
            <a:r>
              <a:rPr lang="es-ES" dirty="0">
                <a:solidFill>
                  <a:srgbClr val="C00000"/>
                </a:solidFill>
              </a:rPr>
              <a:t>juveniles como los procesos formativos personales de cada integrante de los grupos. </a:t>
            </a:r>
          </a:p>
          <a:p>
            <a:pPr marL="342900" indent="-342900" algn="just">
              <a:buFont typeface="+mj-lt"/>
              <a:buAutoNum type="arabicPeriod"/>
            </a:pPr>
            <a:r>
              <a:rPr lang="es-ES" dirty="0"/>
              <a:t>La </a:t>
            </a:r>
            <a:r>
              <a:rPr lang="es-ES" dirty="0">
                <a:solidFill>
                  <a:srgbClr val="C00000"/>
                </a:solidFill>
              </a:rPr>
              <a:t>comunidad Salesiana y el consejo de CEP elaboran estrategias</a:t>
            </a:r>
            <a:r>
              <a:rPr lang="es-ES" dirty="0"/>
              <a:t>, y definen tiempos y espacios específicos para el acompañamiento de los jóvenes tanto grupal como personal (diálogos periódicos con jóvenes). </a:t>
            </a:r>
          </a:p>
          <a:p>
            <a:pPr marL="342900" indent="-342900" algn="just">
              <a:buFont typeface="+mj-lt"/>
              <a:buAutoNum type="arabicPeriod"/>
            </a:pPr>
            <a:r>
              <a:rPr lang="es-ES" dirty="0"/>
              <a:t>La </a:t>
            </a:r>
            <a:r>
              <a:rPr lang="es-ES" dirty="0">
                <a:solidFill>
                  <a:srgbClr val="C00000"/>
                </a:solidFill>
              </a:rPr>
              <a:t>comunidad salesiana y el consejo de CEP generan </a:t>
            </a:r>
            <a:r>
              <a:rPr lang="es-ES" dirty="0"/>
              <a:t>espacios de </a:t>
            </a:r>
            <a:r>
              <a:rPr lang="es-ES" dirty="0">
                <a:solidFill>
                  <a:srgbClr val="C00000"/>
                </a:solidFill>
              </a:rPr>
              <a:t>oración para los grupos juveniles</a:t>
            </a:r>
            <a:r>
              <a:rPr lang="es-ES" dirty="0"/>
              <a:t>, en especial de Lectio Divina para jóvenes.</a:t>
            </a:r>
          </a:p>
          <a:p>
            <a:pPr marL="342900" indent="-342900" algn="just">
              <a:buFont typeface="+mj-lt"/>
              <a:buAutoNum type="arabicPeriod"/>
            </a:pPr>
            <a:r>
              <a:rPr lang="es-ES" dirty="0"/>
              <a:t>Se les propone a los </a:t>
            </a:r>
            <a:r>
              <a:rPr lang="es-ES" dirty="0">
                <a:solidFill>
                  <a:srgbClr val="C00000"/>
                </a:solidFill>
              </a:rPr>
              <a:t>jóvenes construir su proyecto personal de vida </a:t>
            </a:r>
            <a:r>
              <a:rPr lang="es-ES" dirty="0"/>
              <a:t>y se les </a:t>
            </a:r>
            <a:r>
              <a:rPr lang="es-ES" dirty="0">
                <a:solidFill>
                  <a:srgbClr val="C00000"/>
                </a:solidFill>
              </a:rPr>
              <a:t>acompaña en su elaboración.</a:t>
            </a:r>
          </a:p>
          <a:p>
            <a:pPr marL="342900" indent="-342900" algn="just">
              <a:buFont typeface="+mj-lt"/>
              <a:buAutoNum type="arabicPeriod"/>
            </a:pPr>
            <a:r>
              <a:rPr lang="es-ES" dirty="0"/>
              <a:t>Se incluye </a:t>
            </a:r>
            <a:r>
              <a:rPr lang="es-ES" dirty="0">
                <a:solidFill>
                  <a:srgbClr val="C00000"/>
                </a:solidFill>
              </a:rPr>
              <a:t>contenidos en el itinerario formativo de los Caminantes que presenten las características fundamentales de la vida consagrada salesiana y la vida laical.</a:t>
            </a:r>
          </a:p>
        </p:txBody>
      </p:sp>
    </p:spTree>
    <p:extLst>
      <p:ext uri="{BB962C8B-B14F-4D97-AF65-F5344CB8AC3E}">
        <p14:creationId xmlns:p14="http://schemas.microsoft.com/office/powerpoint/2010/main" val="469904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6E2409DD-B73C-0D6A-5B71-0F4E8A66A9FC}"/>
              </a:ext>
            </a:extLst>
          </p:cNvPr>
          <p:cNvSpPr txBox="1"/>
          <p:nvPr/>
        </p:nvSpPr>
        <p:spPr>
          <a:xfrm>
            <a:off x="1" y="190641"/>
            <a:ext cx="9282545" cy="307777"/>
          </a:xfrm>
          <a:prstGeom prst="rect">
            <a:avLst/>
          </a:prstGeom>
          <a:solidFill>
            <a:srgbClr val="B62116"/>
          </a:solidFill>
        </p:spPr>
        <p:txBody>
          <a:bodyPr wrap="square">
            <a:spAutoFit/>
          </a:bodyPr>
          <a:lstStyle/>
          <a:p>
            <a:r>
              <a:rPr lang="es-ES" cap="all" dirty="0">
                <a:solidFill>
                  <a:schemeClr val="bg1"/>
                </a:solidFill>
              </a:rPr>
              <a:t>4. </a:t>
            </a:r>
            <a:r>
              <a:rPr lang="es-ES" sz="1000" cap="all" dirty="0">
                <a:solidFill>
                  <a:schemeClr val="bg1"/>
                </a:solidFill>
              </a:rPr>
              <a:t>Proceso de acompañamiento a desarrollar en los Jóvenes: Propuesta Vocacional en el Itinerario de educación a la Fe</a:t>
            </a:r>
          </a:p>
        </p:txBody>
      </p:sp>
      <p:grpSp>
        <p:nvGrpSpPr>
          <p:cNvPr id="7" name="Grupo 6">
            <a:extLst>
              <a:ext uri="{FF2B5EF4-FFF2-40B4-BE49-F238E27FC236}">
                <a16:creationId xmlns:a16="http://schemas.microsoft.com/office/drawing/2014/main" id="{A5D1D8F6-DA56-DB91-B256-624C8CD776C8}"/>
              </a:ext>
            </a:extLst>
          </p:cNvPr>
          <p:cNvGrpSpPr/>
          <p:nvPr/>
        </p:nvGrpSpPr>
        <p:grpSpPr>
          <a:xfrm>
            <a:off x="198350" y="817346"/>
            <a:ext cx="1319003" cy="815822"/>
            <a:chOff x="198350" y="817346"/>
            <a:chExt cx="1319003" cy="815822"/>
          </a:xfrm>
        </p:grpSpPr>
        <p:sp>
          <p:nvSpPr>
            <p:cNvPr id="8" name="Google Shape;608;p39">
              <a:extLst>
                <a:ext uri="{FF2B5EF4-FFF2-40B4-BE49-F238E27FC236}">
                  <a16:creationId xmlns:a16="http://schemas.microsoft.com/office/drawing/2014/main" id="{B712FA74-4488-B6AC-91F1-8F9F728F82A5}"/>
                </a:ext>
              </a:extLst>
            </p:cNvPr>
            <p:cNvSpPr/>
            <p:nvPr/>
          </p:nvSpPr>
          <p:spPr>
            <a:xfrm>
              <a:off x="375786" y="1022716"/>
              <a:ext cx="711721" cy="405081"/>
            </a:xfrm>
            <a:custGeom>
              <a:avLst/>
              <a:gdLst/>
              <a:ahLst/>
              <a:cxnLst/>
              <a:rect l="l" t="t" r="r" b="b"/>
              <a:pathLst>
                <a:path w="2645" h="2268" extrusionOk="0">
                  <a:moveTo>
                    <a:pt x="1150" y="111"/>
                  </a:moveTo>
                  <a:cubicBezTo>
                    <a:pt x="986" y="354"/>
                    <a:pt x="943" y="690"/>
                    <a:pt x="886" y="969"/>
                  </a:cubicBezTo>
                  <a:cubicBezTo>
                    <a:pt x="878" y="1026"/>
                    <a:pt x="871" y="1076"/>
                    <a:pt x="864" y="1133"/>
                  </a:cubicBezTo>
                  <a:cubicBezTo>
                    <a:pt x="714" y="1112"/>
                    <a:pt x="571" y="1076"/>
                    <a:pt x="428" y="1026"/>
                  </a:cubicBezTo>
                  <a:cubicBezTo>
                    <a:pt x="478" y="604"/>
                    <a:pt x="735" y="240"/>
                    <a:pt x="1150" y="111"/>
                  </a:cubicBezTo>
                  <a:close/>
                  <a:moveTo>
                    <a:pt x="1801" y="118"/>
                  </a:moveTo>
                  <a:cubicBezTo>
                    <a:pt x="2079" y="190"/>
                    <a:pt x="2308" y="361"/>
                    <a:pt x="2423" y="726"/>
                  </a:cubicBezTo>
                  <a:cubicBezTo>
                    <a:pt x="2458" y="833"/>
                    <a:pt x="2480" y="940"/>
                    <a:pt x="2487" y="1048"/>
                  </a:cubicBezTo>
                  <a:cubicBezTo>
                    <a:pt x="2365" y="1119"/>
                    <a:pt x="2208" y="1155"/>
                    <a:pt x="2051" y="1176"/>
                  </a:cubicBezTo>
                  <a:cubicBezTo>
                    <a:pt x="2044" y="812"/>
                    <a:pt x="1972" y="454"/>
                    <a:pt x="1801" y="118"/>
                  </a:cubicBezTo>
                  <a:close/>
                  <a:moveTo>
                    <a:pt x="1450" y="75"/>
                  </a:moveTo>
                  <a:cubicBezTo>
                    <a:pt x="1443" y="447"/>
                    <a:pt x="1436" y="819"/>
                    <a:pt x="1429" y="1183"/>
                  </a:cubicBezTo>
                  <a:lnTo>
                    <a:pt x="1415" y="1183"/>
                  </a:lnTo>
                  <a:cubicBezTo>
                    <a:pt x="1250" y="1183"/>
                    <a:pt x="1086" y="1169"/>
                    <a:pt x="928" y="1148"/>
                  </a:cubicBezTo>
                  <a:cubicBezTo>
                    <a:pt x="936" y="1090"/>
                    <a:pt x="943" y="1040"/>
                    <a:pt x="950" y="983"/>
                  </a:cubicBezTo>
                  <a:cubicBezTo>
                    <a:pt x="1000" y="704"/>
                    <a:pt x="1064" y="311"/>
                    <a:pt x="1250" y="82"/>
                  </a:cubicBezTo>
                  <a:cubicBezTo>
                    <a:pt x="1314" y="82"/>
                    <a:pt x="1386" y="75"/>
                    <a:pt x="1450" y="75"/>
                  </a:cubicBezTo>
                  <a:close/>
                  <a:moveTo>
                    <a:pt x="1515" y="75"/>
                  </a:moveTo>
                  <a:cubicBezTo>
                    <a:pt x="1586" y="82"/>
                    <a:pt x="1651" y="90"/>
                    <a:pt x="1715" y="97"/>
                  </a:cubicBezTo>
                  <a:cubicBezTo>
                    <a:pt x="1715" y="104"/>
                    <a:pt x="1715" y="104"/>
                    <a:pt x="1715" y="104"/>
                  </a:cubicBezTo>
                  <a:cubicBezTo>
                    <a:pt x="1908" y="454"/>
                    <a:pt x="1979" y="812"/>
                    <a:pt x="1979" y="1183"/>
                  </a:cubicBezTo>
                  <a:cubicBezTo>
                    <a:pt x="1897" y="1187"/>
                    <a:pt x="1813" y="1189"/>
                    <a:pt x="1732" y="1189"/>
                  </a:cubicBezTo>
                  <a:cubicBezTo>
                    <a:pt x="1651" y="1189"/>
                    <a:pt x="1572" y="1187"/>
                    <a:pt x="1500" y="1183"/>
                  </a:cubicBezTo>
                  <a:cubicBezTo>
                    <a:pt x="1508" y="819"/>
                    <a:pt x="1508" y="447"/>
                    <a:pt x="1515" y="75"/>
                  </a:cubicBezTo>
                  <a:close/>
                  <a:moveTo>
                    <a:pt x="2494" y="1119"/>
                  </a:moveTo>
                  <a:lnTo>
                    <a:pt x="2494" y="1119"/>
                  </a:lnTo>
                  <a:cubicBezTo>
                    <a:pt x="2508" y="1527"/>
                    <a:pt x="2330" y="1884"/>
                    <a:pt x="1965" y="2070"/>
                  </a:cubicBezTo>
                  <a:cubicBezTo>
                    <a:pt x="2015" y="1791"/>
                    <a:pt x="2051" y="1512"/>
                    <a:pt x="2051" y="1241"/>
                  </a:cubicBezTo>
                  <a:cubicBezTo>
                    <a:pt x="2208" y="1226"/>
                    <a:pt x="2358" y="1198"/>
                    <a:pt x="2494" y="1119"/>
                  </a:cubicBezTo>
                  <a:close/>
                  <a:moveTo>
                    <a:pt x="428" y="1090"/>
                  </a:moveTo>
                  <a:lnTo>
                    <a:pt x="428" y="1090"/>
                  </a:lnTo>
                  <a:cubicBezTo>
                    <a:pt x="571" y="1141"/>
                    <a:pt x="714" y="1176"/>
                    <a:pt x="857" y="1198"/>
                  </a:cubicBezTo>
                  <a:cubicBezTo>
                    <a:pt x="821" y="1498"/>
                    <a:pt x="843" y="1791"/>
                    <a:pt x="943" y="2077"/>
                  </a:cubicBezTo>
                  <a:cubicBezTo>
                    <a:pt x="707" y="1963"/>
                    <a:pt x="521" y="1755"/>
                    <a:pt x="457" y="1469"/>
                  </a:cubicBezTo>
                  <a:cubicBezTo>
                    <a:pt x="428" y="1348"/>
                    <a:pt x="414" y="1219"/>
                    <a:pt x="428" y="1090"/>
                  </a:cubicBezTo>
                  <a:close/>
                  <a:moveTo>
                    <a:pt x="921" y="1212"/>
                  </a:moveTo>
                  <a:cubicBezTo>
                    <a:pt x="1086" y="1233"/>
                    <a:pt x="1257" y="1248"/>
                    <a:pt x="1429" y="1255"/>
                  </a:cubicBezTo>
                  <a:cubicBezTo>
                    <a:pt x="1429" y="1562"/>
                    <a:pt x="1422" y="1877"/>
                    <a:pt x="1415" y="2191"/>
                  </a:cubicBezTo>
                  <a:cubicBezTo>
                    <a:pt x="1279" y="2191"/>
                    <a:pt x="1136" y="2163"/>
                    <a:pt x="1007" y="2113"/>
                  </a:cubicBezTo>
                  <a:cubicBezTo>
                    <a:pt x="1014" y="2106"/>
                    <a:pt x="1014" y="2091"/>
                    <a:pt x="1014" y="2084"/>
                  </a:cubicBezTo>
                  <a:cubicBezTo>
                    <a:pt x="914" y="1798"/>
                    <a:pt x="893" y="1505"/>
                    <a:pt x="921" y="1212"/>
                  </a:cubicBezTo>
                  <a:close/>
                  <a:moveTo>
                    <a:pt x="1979" y="1241"/>
                  </a:moveTo>
                  <a:cubicBezTo>
                    <a:pt x="1979" y="1527"/>
                    <a:pt x="1944" y="1813"/>
                    <a:pt x="1894" y="2106"/>
                  </a:cubicBezTo>
                  <a:cubicBezTo>
                    <a:pt x="1815" y="2134"/>
                    <a:pt x="1736" y="2156"/>
                    <a:pt x="1651" y="2177"/>
                  </a:cubicBezTo>
                  <a:cubicBezTo>
                    <a:pt x="1593" y="2184"/>
                    <a:pt x="1536" y="2191"/>
                    <a:pt x="1486" y="2191"/>
                  </a:cubicBezTo>
                  <a:cubicBezTo>
                    <a:pt x="1486" y="1877"/>
                    <a:pt x="1493" y="1562"/>
                    <a:pt x="1500" y="1248"/>
                  </a:cubicBezTo>
                  <a:lnTo>
                    <a:pt x="1565" y="1248"/>
                  </a:lnTo>
                  <a:cubicBezTo>
                    <a:pt x="1633" y="1248"/>
                    <a:pt x="1702" y="1250"/>
                    <a:pt x="1772" y="1250"/>
                  </a:cubicBezTo>
                  <a:cubicBezTo>
                    <a:pt x="1842" y="1250"/>
                    <a:pt x="1911" y="1248"/>
                    <a:pt x="1979" y="1241"/>
                  </a:cubicBezTo>
                  <a:close/>
                  <a:moveTo>
                    <a:pt x="1354" y="1"/>
                  </a:moveTo>
                  <a:cubicBezTo>
                    <a:pt x="1351" y="1"/>
                    <a:pt x="1347" y="2"/>
                    <a:pt x="1343" y="4"/>
                  </a:cubicBezTo>
                  <a:cubicBezTo>
                    <a:pt x="1293" y="4"/>
                    <a:pt x="1250" y="11"/>
                    <a:pt x="1207" y="25"/>
                  </a:cubicBezTo>
                  <a:lnTo>
                    <a:pt x="1164" y="25"/>
                  </a:lnTo>
                  <a:cubicBezTo>
                    <a:pt x="1150" y="32"/>
                    <a:pt x="1143" y="32"/>
                    <a:pt x="1136" y="47"/>
                  </a:cubicBezTo>
                  <a:cubicBezTo>
                    <a:pt x="0" y="382"/>
                    <a:pt x="161" y="2268"/>
                    <a:pt x="1416" y="2268"/>
                  </a:cubicBezTo>
                  <a:cubicBezTo>
                    <a:pt x="1473" y="2268"/>
                    <a:pt x="1532" y="2264"/>
                    <a:pt x="1593" y="2256"/>
                  </a:cubicBezTo>
                  <a:cubicBezTo>
                    <a:pt x="1701" y="2242"/>
                    <a:pt x="1801" y="2213"/>
                    <a:pt x="1894" y="2177"/>
                  </a:cubicBezTo>
                  <a:cubicBezTo>
                    <a:pt x="1900" y="2183"/>
                    <a:pt x="1909" y="2187"/>
                    <a:pt x="1919" y="2187"/>
                  </a:cubicBezTo>
                  <a:cubicBezTo>
                    <a:pt x="1933" y="2187"/>
                    <a:pt x="1947" y="2180"/>
                    <a:pt x="1951" y="2163"/>
                  </a:cubicBezTo>
                  <a:cubicBezTo>
                    <a:pt x="1951" y="2163"/>
                    <a:pt x="1951" y="2156"/>
                    <a:pt x="1951" y="2156"/>
                  </a:cubicBezTo>
                  <a:cubicBezTo>
                    <a:pt x="2380" y="1956"/>
                    <a:pt x="2644" y="1519"/>
                    <a:pt x="2573" y="1026"/>
                  </a:cubicBezTo>
                  <a:cubicBezTo>
                    <a:pt x="2466" y="333"/>
                    <a:pt x="2087" y="40"/>
                    <a:pt x="1508" y="18"/>
                  </a:cubicBezTo>
                  <a:cubicBezTo>
                    <a:pt x="1499" y="9"/>
                    <a:pt x="1487" y="3"/>
                    <a:pt x="1476" y="3"/>
                  </a:cubicBezTo>
                  <a:cubicBezTo>
                    <a:pt x="1469" y="3"/>
                    <a:pt x="1463" y="5"/>
                    <a:pt x="1457" y="11"/>
                  </a:cubicBezTo>
                  <a:lnTo>
                    <a:pt x="1372" y="11"/>
                  </a:lnTo>
                  <a:cubicBezTo>
                    <a:pt x="1367" y="6"/>
                    <a:pt x="1362" y="1"/>
                    <a:pt x="1354" y="1"/>
                  </a:cubicBezTo>
                  <a:close/>
                </a:path>
              </a:pathLst>
            </a:custGeom>
            <a:solidFill>
              <a:srgbClr val="C00000"/>
            </a:solid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9" name="Google Shape;604;p39">
              <a:extLst>
                <a:ext uri="{FF2B5EF4-FFF2-40B4-BE49-F238E27FC236}">
                  <a16:creationId xmlns:a16="http://schemas.microsoft.com/office/drawing/2014/main" id="{392AA0BC-DB29-0CD2-E9BE-819FB3479932}"/>
                </a:ext>
              </a:extLst>
            </p:cNvPr>
            <p:cNvSpPr/>
            <p:nvPr/>
          </p:nvSpPr>
          <p:spPr>
            <a:xfrm>
              <a:off x="198350" y="817346"/>
              <a:ext cx="1319003" cy="815822"/>
            </a:xfrm>
            <a:custGeom>
              <a:avLst/>
              <a:gdLst/>
              <a:ahLst/>
              <a:cxnLst/>
              <a:rect l="l" t="t" r="r" b="b"/>
              <a:pathLst>
                <a:path w="4699" h="4379" extrusionOk="0">
                  <a:moveTo>
                    <a:pt x="3962" y="1139"/>
                  </a:moveTo>
                  <a:lnTo>
                    <a:pt x="3962" y="1139"/>
                  </a:lnTo>
                  <a:cubicBezTo>
                    <a:pt x="4012" y="1182"/>
                    <a:pt x="4069" y="1218"/>
                    <a:pt x="4119" y="1261"/>
                  </a:cubicBezTo>
                  <a:cubicBezTo>
                    <a:pt x="4291" y="1397"/>
                    <a:pt x="4391" y="1568"/>
                    <a:pt x="4448" y="1761"/>
                  </a:cubicBezTo>
                  <a:cubicBezTo>
                    <a:pt x="4341" y="1668"/>
                    <a:pt x="4241" y="1583"/>
                    <a:pt x="4140" y="1490"/>
                  </a:cubicBezTo>
                  <a:cubicBezTo>
                    <a:pt x="4133" y="1484"/>
                    <a:pt x="4125" y="1481"/>
                    <a:pt x="4118" y="1481"/>
                  </a:cubicBezTo>
                  <a:cubicBezTo>
                    <a:pt x="4090" y="1481"/>
                    <a:pt x="4068" y="1517"/>
                    <a:pt x="4090" y="1540"/>
                  </a:cubicBezTo>
                  <a:cubicBezTo>
                    <a:pt x="4219" y="1647"/>
                    <a:pt x="4341" y="1761"/>
                    <a:pt x="4469" y="1876"/>
                  </a:cubicBezTo>
                  <a:cubicBezTo>
                    <a:pt x="4491" y="2004"/>
                    <a:pt x="4498" y="2147"/>
                    <a:pt x="4484" y="2283"/>
                  </a:cubicBezTo>
                  <a:cubicBezTo>
                    <a:pt x="4484" y="2312"/>
                    <a:pt x="4476" y="2340"/>
                    <a:pt x="4476" y="2369"/>
                  </a:cubicBezTo>
                  <a:cubicBezTo>
                    <a:pt x="4333" y="2276"/>
                    <a:pt x="4205" y="2162"/>
                    <a:pt x="4098" y="2033"/>
                  </a:cubicBezTo>
                  <a:cubicBezTo>
                    <a:pt x="4105" y="1897"/>
                    <a:pt x="4098" y="1761"/>
                    <a:pt x="4090" y="1626"/>
                  </a:cubicBezTo>
                  <a:cubicBezTo>
                    <a:pt x="4076" y="1454"/>
                    <a:pt x="4026" y="1297"/>
                    <a:pt x="3962" y="1139"/>
                  </a:cubicBezTo>
                  <a:close/>
                  <a:moveTo>
                    <a:pt x="4090" y="2119"/>
                  </a:moveTo>
                  <a:cubicBezTo>
                    <a:pt x="4205" y="2248"/>
                    <a:pt x="4326" y="2355"/>
                    <a:pt x="4469" y="2448"/>
                  </a:cubicBezTo>
                  <a:cubicBezTo>
                    <a:pt x="4448" y="2576"/>
                    <a:pt x="4419" y="2712"/>
                    <a:pt x="4376" y="2841"/>
                  </a:cubicBezTo>
                  <a:cubicBezTo>
                    <a:pt x="4269" y="2719"/>
                    <a:pt x="4148" y="2612"/>
                    <a:pt x="4019" y="2519"/>
                  </a:cubicBezTo>
                  <a:cubicBezTo>
                    <a:pt x="4055" y="2391"/>
                    <a:pt x="4076" y="2262"/>
                    <a:pt x="4090" y="2119"/>
                  </a:cubicBezTo>
                  <a:close/>
                  <a:moveTo>
                    <a:pt x="4005" y="2591"/>
                  </a:moveTo>
                  <a:cubicBezTo>
                    <a:pt x="4126" y="2684"/>
                    <a:pt x="4248" y="2791"/>
                    <a:pt x="4355" y="2912"/>
                  </a:cubicBezTo>
                  <a:cubicBezTo>
                    <a:pt x="4305" y="3055"/>
                    <a:pt x="4241" y="3198"/>
                    <a:pt x="4162" y="3327"/>
                  </a:cubicBezTo>
                  <a:lnTo>
                    <a:pt x="4155" y="3327"/>
                  </a:lnTo>
                  <a:cubicBezTo>
                    <a:pt x="4055" y="3213"/>
                    <a:pt x="3947" y="3098"/>
                    <a:pt x="3840" y="2991"/>
                  </a:cubicBezTo>
                  <a:cubicBezTo>
                    <a:pt x="3905" y="2862"/>
                    <a:pt x="3962" y="2727"/>
                    <a:pt x="4005" y="2591"/>
                  </a:cubicBezTo>
                  <a:close/>
                  <a:moveTo>
                    <a:pt x="3812" y="3055"/>
                  </a:moveTo>
                  <a:cubicBezTo>
                    <a:pt x="3912" y="3155"/>
                    <a:pt x="4012" y="3263"/>
                    <a:pt x="4112" y="3370"/>
                  </a:cubicBezTo>
                  <a:cubicBezTo>
                    <a:pt x="4112" y="3377"/>
                    <a:pt x="4119" y="3384"/>
                    <a:pt x="4126" y="3384"/>
                  </a:cubicBezTo>
                  <a:cubicBezTo>
                    <a:pt x="4069" y="3463"/>
                    <a:pt x="4012" y="3549"/>
                    <a:pt x="3940" y="3620"/>
                  </a:cubicBezTo>
                  <a:cubicBezTo>
                    <a:pt x="3826" y="3534"/>
                    <a:pt x="3719" y="3441"/>
                    <a:pt x="3604" y="3349"/>
                  </a:cubicBezTo>
                  <a:cubicBezTo>
                    <a:pt x="3683" y="3256"/>
                    <a:pt x="3747" y="3155"/>
                    <a:pt x="3812" y="3055"/>
                  </a:cubicBezTo>
                  <a:close/>
                  <a:moveTo>
                    <a:pt x="2061" y="210"/>
                  </a:moveTo>
                  <a:cubicBezTo>
                    <a:pt x="2445" y="210"/>
                    <a:pt x="2834" y="344"/>
                    <a:pt x="3175" y="532"/>
                  </a:cubicBezTo>
                  <a:cubicBezTo>
                    <a:pt x="3290" y="596"/>
                    <a:pt x="3397" y="675"/>
                    <a:pt x="3483" y="760"/>
                  </a:cubicBezTo>
                  <a:cubicBezTo>
                    <a:pt x="3490" y="782"/>
                    <a:pt x="3504" y="811"/>
                    <a:pt x="3526" y="825"/>
                  </a:cubicBezTo>
                  <a:cubicBezTo>
                    <a:pt x="3540" y="839"/>
                    <a:pt x="3561" y="846"/>
                    <a:pt x="3576" y="861"/>
                  </a:cubicBezTo>
                  <a:cubicBezTo>
                    <a:pt x="3776" y="1104"/>
                    <a:pt x="3876" y="1411"/>
                    <a:pt x="3897" y="1761"/>
                  </a:cubicBezTo>
                  <a:cubicBezTo>
                    <a:pt x="3947" y="2841"/>
                    <a:pt x="3340" y="3727"/>
                    <a:pt x="2232" y="3813"/>
                  </a:cubicBezTo>
                  <a:cubicBezTo>
                    <a:pt x="2167" y="3819"/>
                    <a:pt x="2103" y="3821"/>
                    <a:pt x="2039" y="3821"/>
                  </a:cubicBezTo>
                  <a:cubicBezTo>
                    <a:pt x="1069" y="3821"/>
                    <a:pt x="195" y="3215"/>
                    <a:pt x="208" y="2162"/>
                  </a:cubicBezTo>
                  <a:cubicBezTo>
                    <a:pt x="223" y="1282"/>
                    <a:pt x="766" y="517"/>
                    <a:pt x="1581" y="289"/>
                  </a:cubicBezTo>
                  <a:lnTo>
                    <a:pt x="1588" y="289"/>
                  </a:lnTo>
                  <a:cubicBezTo>
                    <a:pt x="1602" y="281"/>
                    <a:pt x="1617" y="281"/>
                    <a:pt x="1631" y="274"/>
                  </a:cubicBezTo>
                  <a:cubicBezTo>
                    <a:pt x="1745" y="246"/>
                    <a:pt x="1867" y="224"/>
                    <a:pt x="1996" y="224"/>
                  </a:cubicBezTo>
                  <a:cubicBezTo>
                    <a:pt x="2010" y="217"/>
                    <a:pt x="2017" y="217"/>
                    <a:pt x="2031" y="210"/>
                  </a:cubicBezTo>
                  <a:cubicBezTo>
                    <a:pt x="2041" y="210"/>
                    <a:pt x="2051" y="210"/>
                    <a:pt x="2061" y="210"/>
                  </a:cubicBezTo>
                  <a:close/>
                  <a:moveTo>
                    <a:pt x="3561" y="3399"/>
                  </a:moveTo>
                  <a:cubicBezTo>
                    <a:pt x="3676" y="3492"/>
                    <a:pt x="3783" y="3577"/>
                    <a:pt x="3897" y="3670"/>
                  </a:cubicBezTo>
                  <a:cubicBezTo>
                    <a:pt x="3854" y="3713"/>
                    <a:pt x="3812" y="3756"/>
                    <a:pt x="3762" y="3799"/>
                  </a:cubicBezTo>
                  <a:cubicBezTo>
                    <a:pt x="3704" y="3842"/>
                    <a:pt x="3654" y="3885"/>
                    <a:pt x="3597" y="3920"/>
                  </a:cubicBezTo>
                  <a:cubicBezTo>
                    <a:pt x="3490" y="3835"/>
                    <a:pt x="3390" y="3742"/>
                    <a:pt x="3290" y="3649"/>
                  </a:cubicBezTo>
                  <a:cubicBezTo>
                    <a:pt x="3390" y="3577"/>
                    <a:pt x="3483" y="3492"/>
                    <a:pt x="3561" y="3399"/>
                  </a:cubicBezTo>
                  <a:close/>
                  <a:moveTo>
                    <a:pt x="3232" y="3692"/>
                  </a:moveTo>
                  <a:cubicBezTo>
                    <a:pt x="3333" y="3785"/>
                    <a:pt x="3433" y="3870"/>
                    <a:pt x="3540" y="3956"/>
                  </a:cubicBezTo>
                  <a:cubicBezTo>
                    <a:pt x="3418" y="4035"/>
                    <a:pt x="3290" y="4085"/>
                    <a:pt x="3161" y="4128"/>
                  </a:cubicBezTo>
                  <a:cubicBezTo>
                    <a:pt x="3075" y="4042"/>
                    <a:pt x="2989" y="3949"/>
                    <a:pt x="2904" y="3863"/>
                  </a:cubicBezTo>
                  <a:cubicBezTo>
                    <a:pt x="3025" y="3813"/>
                    <a:pt x="3132" y="3756"/>
                    <a:pt x="3232" y="3692"/>
                  </a:cubicBezTo>
                  <a:close/>
                  <a:moveTo>
                    <a:pt x="2396" y="3999"/>
                  </a:moveTo>
                  <a:cubicBezTo>
                    <a:pt x="2460" y="4063"/>
                    <a:pt x="2525" y="4121"/>
                    <a:pt x="2589" y="4185"/>
                  </a:cubicBezTo>
                  <a:cubicBezTo>
                    <a:pt x="2339" y="4171"/>
                    <a:pt x="2081" y="4106"/>
                    <a:pt x="1831" y="4013"/>
                  </a:cubicBezTo>
                  <a:lnTo>
                    <a:pt x="1831" y="4013"/>
                  </a:lnTo>
                  <a:cubicBezTo>
                    <a:pt x="1895" y="4018"/>
                    <a:pt x="1959" y="4021"/>
                    <a:pt x="2024" y="4021"/>
                  </a:cubicBezTo>
                  <a:cubicBezTo>
                    <a:pt x="2142" y="4021"/>
                    <a:pt x="2262" y="4013"/>
                    <a:pt x="2382" y="3999"/>
                  </a:cubicBezTo>
                  <a:close/>
                  <a:moveTo>
                    <a:pt x="2839" y="3892"/>
                  </a:moveTo>
                  <a:cubicBezTo>
                    <a:pt x="2918" y="3978"/>
                    <a:pt x="3004" y="4063"/>
                    <a:pt x="3082" y="4142"/>
                  </a:cubicBezTo>
                  <a:cubicBezTo>
                    <a:pt x="2954" y="4178"/>
                    <a:pt x="2825" y="4192"/>
                    <a:pt x="2689" y="4192"/>
                  </a:cubicBezTo>
                  <a:cubicBezTo>
                    <a:pt x="2618" y="4121"/>
                    <a:pt x="2553" y="4056"/>
                    <a:pt x="2482" y="3985"/>
                  </a:cubicBezTo>
                  <a:cubicBezTo>
                    <a:pt x="2603" y="3963"/>
                    <a:pt x="2725" y="3935"/>
                    <a:pt x="2839" y="3892"/>
                  </a:cubicBezTo>
                  <a:close/>
                  <a:moveTo>
                    <a:pt x="2117" y="1"/>
                  </a:moveTo>
                  <a:cubicBezTo>
                    <a:pt x="1920" y="1"/>
                    <a:pt x="1724" y="31"/>
                    <a:pt x="1538" y="96"/>
                  </a:cubicBezTo>
                  <a:cubicBezTo>
                    <a:pt x="630" y="346"/>
                    <a:pt x="30" y="1182"/>
                    <a:pt x="8" y="2162"/>
                  </a:cubicBezTo>
                  <a:cubicBezTo>
                    <a:pt x="1" y="2812"/>
                    <a:pt x="294" y="3313"/>
                    <a:pt x="745" y="3627"/>
                  </a:cubicBezTo>
                  <a:cubicBezTo>
                    <a:pt x="745" y="3649"/>
                    <a:pt x="759" y="3663"/>
                    <a:pt x="780" y="3677"/>
                  </a:cubicBezTo>
                  <a:cubicBezTo>
                    <a:pt x="1364" y="4065"/>
                    <a:pt x="2054" y="4379"/>
                    <a:pt x="2714" y="4379"/>
                  </a:cubicBezTo>
                  <a:cubicBezTo>
                    <a:pt x="3210" y="4379"/>
                    <a:pt x="3690" y="4202"/>
                    <a:pt x="4098" y="3749"/>
                  </a:cubicBezTo>
                  <a:cubicBezTo>
                    <a:pt x="4512" y="3298"/>
                    <a:pt x="4698" y="2669"/>
                    <a:pt x="4698" y="2062"/>
                  </a:cubicBezTo>
                  <a:cubicBezTo>
                    <a:pt x="4691" y="1318"/>
                    <a:pt x="4190" y="1061"/>
                    <a:pt x="3640" y="660"/>
                  </a:cubicBezTo>
                  <a:cubicBezTo>
                    <a:pt x="3258" y="252"/>
                    <a:pt x="2683" y="1"/>
                    <a:pt x="2117" y="1"/>
                  </a:cubicBezTo>
                  <a:close/>
                </a:path>
              </a:pathLst>
            </a:custGeom>
            <a:solidFill>
              <a:srgbClr val="C00000"/>
            </a:solidFill>
            <a:ln>
              <a:noFill/>
            </a:ln>
          </p:spPr>
          <p:txBody>
            <a:bodyPr spcFirstLastPara="1" wrap="square" lIns="91425" tIns="91425" rIns="91425" bIns="91425" anchor="ctr" anchorCtr="0">
              <a:noAutofit/>
            </a:bodyPr>
            <a:lstStyle/>
            <a:p>
              <a:endParaRPr dirty="0"/>
            </a:p>
          </p:txBody>
        </p:sp>
      </p:grpSp>
      <p:graphicFrame>
        <p:nvGraphicFramePr>
          <p:cNvPr id="10" name="Tabla 9">
            <a:extLst>
              <a:ext uri="{FF2B5EF4-FFF2-40B4-BE49-F238E27FC236}">
                <a16:creationId xmlns:a16="http://schemas.microsoft.com/office/drawing/2014/main" id="{DB01B1AA-090B-A2C7-09AD-B1D8D74958FA}"/>
              </a:ext>
            </a:extLst>
          </p:cNvPr>
          <p:cNvGraphicFramePr>
            <a:graphicFrameLocks noGrp="1"/>
          </p:cNvGraphicFramePr>
          <p:nvPr>
            <p:extLst>
              <p:ext uri="{D42A27DB-BD31-4B8C-83A1-F6EECF244321}">
                <p14:modId xmlns:p14="http://schemas.microsoft.com/office/powerpoint/2010/main" val="1500045454"/>
              </p:ext>
            </p:extLst>
          </p:nvPr>
        </p:nvGraphicFramePr>
        <p:xfrm>
          <a:off x="1573766" y="1488493"/>
          <a:ext cx="6435435" cy="3183702"/>
        </p:xfrm>
        <a:graphic>
          <a:graphicData uri="http://schemas.openxmlformats.org/drawingml/2006/table">
            <a:tbl>
              <a:tblPr firstRow="1" firstCol="1" bandRow="1">
                <a:tableStyleId>{0F5D2D7A-E079-47B6-BD9F-CAFF31AA2F1B}</a:tableStyleId>
              </a:tblPr>
              <a:tblGrid>
                <a:gridCol w="1560321">
                  <a:extLst>
                    <a:ext uri="{9D8B030D-6E8A-4147-A177-3AD203B41FA5}">
                      <a16:colId xmlns:a16="http://schemas.microsoft.com/office/drawing/2014/main" val="1596114482"/>
                    </a:ext>
                  </a:extLst>
                </a:gridCol>
                <a:gridCol w="1560321">
                  <a:extLst>
                    <a:ext uri="{9D8B030D-6E8A-4147-A177-3AD203B41FA5}">
                      <a16:colId xmlns:a16="http://schemas.microsoft.com/office/drawing/2014/main" val="1654690984"/>
                    </a:ext>
                  </a:extLst>
                </a:gridCol>
                <a:gridCol w="1560924">
                  <a:extLst>
                    <a:ext uri="{9D8B030D-6E8A-4147-A177-3AD203B41FA5}">
                      <a16:colId xmlns:a16="http://schemas.microsoft.com/office/drawing/2014/main" val="2956547660"/>
                    </a:ext>
                  </a:extLst>
                </a:gridCol>
                <a:gridCol w="1753869">
                  <a:extLst>
                    <a:ext uri="{9D8B030D-6E8A-4147-A177-3AD203B41FA5}">
                      <a16:colId xmlns:a16="http://schemas.microsoft.com/office/drawing/2014/main" val="1185047530"/>
                    </a:ext>
                  </a:extLst>
                </a:gridCol>
              </a:tblGrid>
              <a:tr h="257622">
                <a:tc>
                  <a:txBody>
                    <a:bodyPr/>
                    <a:lstStyle/>
                    <a:p>
                      <a:pPr marR="1905" algn="just"/>
                      <a:r>
                        <a:rPr lang="es-ES" sz="1000" b="1" dirty="0">
                          <a:solidFill>
                            <a:srgbClr val="C00000"/>
                          </a:solidFill>
                          <a:effectLst/>
                        </a:rPr>
                        <a:t>Identidad Humana</a:t>
                      </a:r>
                      <a:endParaRPr lang="es-PE" sz="1000" b="1" dirty="0">
                        <a:solidFill>
                          <a:srgbClr val="C00000"/>
                        </a:solidFill>
                        <a:effectLst/>
                        <a:latin typeface="Cambria" panose="02040503050406030204" pitchFamily="18" charset="0"/>
                        <a:ea typeface="Cambria" panose="02040503050406030204" pitchFamily="18" charset="0"/>
                        <a:cs typeface="Cambria" panose="02040503050406030204" pitchFamily="18" charset="0"/>
                      </a:endParaRPr>
                    </a:p>
                  </a:txBody>
                  <a:tcPr marL="34735" marR="34735" marT="0" marB="0"/>
                </a:tc>
                <a:tc>
                  <a:txBody>
                    <a:bodyPr/>
                    <a:lstStyle/>
                    <a:p>
                      <a:pPr marR="1905" algn="just"/>
                      <a:r>
                        <a:rPr lang="es-ES" sz="1000" b="1">
                          <a:solidFill>
                            <a:srgbClr val="C00000"/>
                          </a:solidFill>
                          <a:effectLst/>
                        </a:rPr>
                        <a:t>Encuentro con Cristo</a:t>
                      </a:r>
                      <a:endParaRPr lang="es-PE" sz="1000" b="1">
                        <a:solidFill>
                          <a:srgbClr val="C00000"/>
                        </a:solidFill>
                        <a:effectLst/>
                        <a:latin typeface="Cambria" panose="02040503050406030204" pitchFamily="18" charset="0"/>
                        <a:ea typeface="Cambria" panose="02040503050406030204" pitchFamily="18" charset="0"/>
                        <a:cs typeface="Cambria" panose="02040503050406030204" pitchFamily="18" charset="0"/>
                      </a:endParaRPr>
                    </a:p>
                  </a:txBody>
                  <a:tcPr marL="34735" marR="34735" marT="0" marB="0"/>
                </a:tc>
                <a:tc>
                  <a:txBody>
                    <a:bodyPr/>
                    <a:lstStyle/>
                    <a:p>
                      <a:pPr marR="1905" algn="just"/>
                      <a:r>
                        <a:rPr lang="es-ES" sz="1000" b="1">
                          <a:solidFill>
                            <a:srgbClr val="C00000"/>
                          </a:solidFill>
                          <a:effectLst/>
                        </a:rPr>
                        <a:t>Pertenencia Eclesial</a:t>
                      </a:r>
                      <a:endParaRPr lang="es-PE" sz="1000" b="1">
                        <a:solidFill>
                          <a:srgbClr val="C00000"/>
                        </a:solidFill>
                        <a:effectLst/>
                        <a:latin typeface="Cambria" panose="02040503050406030204" pitchFamily="18" charset="0"/>
                        <a:ea typeface="Cambria" panose="02040503050406030204" pitchFamily="18" charset="0"/>
                        <a:cs typeface="Cambria" panose="02040503050406030204" pitchFamily="18" charset="0"/>
                      </a:endParaRPr>
                    </a:p>
                  </a:txBody>
                  <a:tcPr marL="34735" marR="34735" marT="0" marB="0"/>
                </a:tc>
                <a:tc>
                  <a:txBody>
                    <a:bodyPr/>
                    <a:lstStyle/>
                    <a:p>
                      <a:pPr marR="1905" algn="just"/>
                      <a:r>
                        <a:rPr lang="es-ES" sz="1000" b="1" dirty="0">
                          <a:solidFill>
                            <a:srgbClr val="C00000"/>
                          </a:solidFill>
                          <a:effectLst/>
                        </a:rPr>
                        <a:t>Compromiso con el reino</a:t>
                      </a:r>
                      <a:endParaRPr lang="es-PE" sz="1000" b="1" dirty="0">
                        <a:solidFill>
                          <a:srgbClr val="C00000"/>
                        </a:solidFill>
                        <a:effectLst/>
                        <a:latin typeface="Cambria" panose="02040503050406030204" pitchFamily="18" charset="0"/>
                        <a:ea typeface="Cambria" panose="02040503050406030204" pitchFamily="18" charset="0"/>
                        <a:cs typeface="Cambria" panose="02040503050406030204" pitchFamily="18" charset="0"/>
                      </a:endParaRPr>
                    </a:p>
                  </a:txBody>
                  <a:tcPr marL="34735" marR="34735" marT="0" marB="0"/>
                </a:tc>
                <a:extLst>
                  <a:ext uri="{0D108BD9-81ED-4DB2-BD59-A6C34878D82A}">
                    <a16:rowId xmlns:a16="http://schemas.microsoft.com/office/drawing/2014/main" val="2512900306"/>
                  </a:ext>
                </a:extLst>
              </a:tr>
              <a:tr h="2140086">
                <a:tc>
                  <a:txBody>
                    <a:bodyPr/>
                    <a:lstStyle/>
                    <a:p>
                      <a:pPr marL="179388" lvl="0" indent="-179388" algn="just">
                        <a:buSzPts val="1000"/>
                        <a:buFont typeface="Arial Narrow" panose="020B0606020202030204" pitchFamily="34" charset="0"/>
                        <a:buChar char="-"/>
                      </a:pPr>
                      <a:r>
                        <a:rPr lang="es-PE" sz="800" dirty="0">
                          <a:effectLst/>
                        </a:rPr>
                        <a:t>Es realista frente al contexto social, político y cultural.</a:t>
                      </a:r>
                    </a:p>
                    <a:p>
                      <a:pPr marL="179388" lvl="0" indent="-179388" algn="just">
                        <a:buSzPts val="1000"/>
                        <a:buFont typeface="Arial Narrow" panose="020B0606020202030204" pitchFamily="34" charset="0"/>
                        <a:buChar char="-"/>
                      </a:pPr>
                      <a:r>
                        <a:rPr lang="es-PE" sz="800" dirty="0">
                          <a:effectLst/>
                        </a:rPr>
                        <a:t>Discierne frente a las opciones de vida.</a:t>
                      </a:r>
                    </a:p>
                    <a:p>
                      <a:pPr marL="179388" lvl="0" indent="-179388" algn="just">
                        <a:buSzPts val="1000"/>
                        <a:buFont typeface="Arial Narrow" panose="020B0606020202030204" pitchFamily="34" charset="0"/>
                        <a:buChar char="-"/>
                      </a:pPr>
                      <a:r>
                        <a:rPr lang="es-PE" sz="800" dirty="0">
                          <a:effectLst/>
                        </a:rPr>
                        <a:t>Pone al servicio de los demás y la sociedad sus habilidades.</a:t>
                      </a:r>
                    </a:p>
                    <a:p>
                      <a:pPr marL="179388" lvl="0" indent="-179388" algn="just">
                        <a:buSzPts val="1000"/>
                        <a:buFont typeface="Arial Narrow" panose="020B0606020202030204" pitchFamily="34" charset="0"/>
                        <a:buChar char="-"/>
                      </a:pPr>
                      <a:r>
                        <a:rPr lang="es-PE" sz="800" dirty="0">
                          <a:effectLst/>
                        </a:rPr>
                        <a:t>Se inserta en el mundo laboral.</a:t>
                      </a:r>
                    </a:p>
                    <a:p>
                      <a:pPr marL="179388" lvl="0" indent="-179388" algn="just">
                        <a:buSzPts val="1000"/>
                        <a:buFont typeface="Arial Narrow" panose="020B0606020202030204" pitchFamily="34" charset="0"/>
                        <a:buChar char="-"/>
                      </a:pPr>
                      <a:r>
                        <a:rPr lang="es-ES" sz="800" dirty="0">
                          <a:effectLst/>
                        </a:rPr>
                        <a:t>Es referente para otros jóvenes</a:t>
                      </a:r>
                      <a:endParaRPr lang="es-PE" sz="800" dirty="0">
                        <a:effectLst/>
                      </a:endParaRPr>
                    </a:p>
                    <a:p>
                      <a:pPr marL="179388" lvl="0" indent="-179388" algn="just">
                        <a:buSzPts val="1000"/>
                        <a:buFont typeface="Arial Narrow" panose="020B0606020202030204" pitchFamily="34" charset="0"/>
                        <a:buChar char="-"/>
                      </a:pPr>
                      <a:r>
                        <a:rPr lang="es-PE" sz="800" dirty="0">
                          <a:effectLst/>
                        </a:rPr>
                        <a:t>Se responsabiliza de las acciones que asume en su vida.</a:t>
                      </a:r>
                    </a:p>
                    <a:p>
                      <a:pPr marL="179388" lvl="0" indent="-179388" algn="just">
                        <a:buSzPts val="1000"/>
                        <a:buFont typeface="Arial Narrow" panose="020B0606020202030204" pitchFamily="34" charset="0"/>
                        <a:buChar char="-"/>
                      </a:pPr>
                      <a:r>
                        <a:rPr lang="es-PE" sz="800" dirty="0">
                          <a:effectLst/>
                        </a:rPr>
                        <a:t>Demuestra autonomía personal en el trabajo de equipo.</a:t>
                      </a:r>
                      <a:endParaRPr lang="es-P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4735" marR="34735" marT="0" marB="0"/>
                </a:tc>
                <a:tc>
                  <a:txBody>
                    <a:bodyPr/>
                    <a:lstStyle/>
                    <a:p>
                      <a:pPr marL="179388" lvl="0" indent="-179388" algn="just">
                        <a:buFont typeface="Calibri" panose="020F0502020204030204" pitchFamily="34" charset="0"/>
                        <a:buChar char="-"/>
                      </a:pPr>
                      <a:r>
                        <a:rPr lang="es-PE" sz="800" dirty="0">
                          <a:effectLst/>
                        </a:rPr>
                        <a:t>Da testimonio de fe, de su constante relación con Dios.</a:t>
                      </a:r>
                    </a:p>
                    <a:p>
                      <a:pPr marL="179388" lvl="0" indent="-179388" algn="just">
                        <a:buFont typeface="Calibri" panose="020F0502020204030204" pitchFamily="34" charset="0"/>
                        <a:buChar char="-"/>
                      </a:pPr>
                      <a:r>
                        <a:rPr lang="es-PE" sz="800" dirty="0">
                          <a:effectLst/>
                        </a:rPr>
                        <a:t>Vivencia las enseñanzas de Jesús en su vida.</a:t>
                      </a:r>
                    </a:p>
                    <a:p>
                      <a:pPr marL="179388" lvl="0" indent="-179388" algn="just">
                        <a:buFont typeface="Calibri" panose="020F0502020204030204" pitchFamily="34" charset="0"/>
                        <a:buChar char="-"/>
                      </a:pPr>
                      <a:r>
                        <a:rPr lang="es-PE" sz="800" dirty="0">
                          <a:effectLst/>
                        </a:rPr>
                        <a:t>Valora los momentos de encuentro con Jesús en la oración.</a:t>
                      </a:r>
                    </a:p>
                    <a:p>
                      <a:pPr marL="179388" lvl="0" indent="-179388" algn="just">
                        <a:buFont typeface="Calibri" panose="020F0502020204030204" pitchFamily="34" charset="0"/>
                        <a:buChar char="-"/>
                      </a:pPr>
                      <a:r>
                        <a:rPr lang="es-PE" sz="800" dirty="0">
                          <a:effectLst/>
                        </a:rPr>
                        <a:t>Apuntala a un proyecto de vida en relación con Dios. </a:t>
                      </a:r>
                    </a:p>
                    <a:p>
                      <a:pPr marL="179388" lvl="0" indent="-179388" algn="just">
                        <a:buFont typeface="Calibri" panose="020F0502020204030204" pitchFamily="34" charset="0"/>
                        <a:buChar char="-"/>
                      </a:pPr>
                      <a:r>
                        <a:rPr lang="es-ES" sz="800" dirty="0">
                          <a:effectLst/>
                        </a:rPr>
                        <a:t>Agradece los favores recibidos.</a:t>
                      </a:r>
                      <a:endParaRPr lang="es-PE" sz="800" dirty="0">
                        <a:effectLst/>
                      </a:endParaRPr>
                    </a:p>
                    <a:p>
                      <a:pPr marL="179388" lvl="0" indent="-179388" algn="just">
                        <a:buFont typeface="Calibri" panose="020F0502020204030204" pitchFamily="34" charset="0"/>
                        <a:buChar char="-"/>
                      </a:pPr>
                      <a:r>
                        <a:rPr lang="es-PE" sz="800" dirty="0">
                          <a:effectLst/>
                        </a:rPr>
                        <a:t>Vive su identidad cristiana como buen cristiano y honesto ciudadano.</a:t>
                      </a:r>
                    </a:p>
                    <a:p>
                      <a:pPr marL="179388" lvl="0" indent="-179388" algn="just">
                        <a:buFont typeface="Calibri" panose="020F0502020204030204" pitchFamily="34" charset="0"/>
                        <a:buChar char="-"/>
                      </a:pPr>
                      <a:r>
                        <a:rPr lang="es-PE" sz="800" dirty="0">
                          <a:effectLst/>
                        </a:rPr>
                        <a:t>Consolida un proyecto de vida en relación con Dios.</a:t>
                      </a:r>
                    </a:p>
                    <a:p>
                      <a:pPr marL="179388" lvl="0" indent="-179388" algn="just">
                        <a:buFont typeface="Calibri" panose="020F0502020204030204" pitchFamily="34" charset="0"/>
                        <a:buChar char="-"/>
                      </a:pPr>
                      <a:r>
                        <a:rPr lang="es-PE" sz="800" dirty="0">
                          <a:effectLst/>
                        </a:rPr>
                        <a:t>Alimenta su fe orando y participando en la vida sacramental.</a:t>
                      </a:r>
                    </a:p>
                    <a:p>
                      <a:pPr marL="179388" lvl="0" indent="-179388" algn="just">
                        <a:buFont typeface="Calibri" panose="020F0502020204030204" pitchFamily="34" charset="0"/>
                        <a:buChar char="-"/>
                      </a:pPr>
                      <a:r>
                        <a:rPr lang="es-PE" sz="800" dirty="0">
                          <a:effectLst/>
                        </a:rPr>
                        <a:t>Vivencia los valores cristianos en su vida diaria.</a:t>
                      </a:r>
                    </a:p>
                    <a:p>
                      <a:pPr marL="179388" lvl="0" indent="-179388" algn="just">
                        <a:buFont typeface="Calibri" panose="020F0502020204030204" pitchFamily="34" charset="0"/>
                        <a:buChar char="-"/>
                      </a:pPr>
                      <a:r>
                        <a:rPr lang="es-ES" sz="800" dirty="0">
                          <a:effectLst/>
                        </a:rPr>
                        <a:t>Expresa su fidelidad y conversión constante en Jesús.</a:t>
                      </a:r>
                      <a:endParaRPr lang="es-PE" sz="800" dirty="0">
                        <a:effectLst/>
                        <a:latin typeface="Cambria" panose="02040503050406030204" pitchFamily="18" charset="0"/>
                        <a:ea typeface="Cambria" panose="02040503050406030204" pitchFamily="18" charset="0"/>
                        <a:cs typeface="Cambria" panose="02040503050406030204" pitchFamily="18" charset="0"/>
                      </a:endParaRPr>
                    </a:p>
                  </a:txBody>
                  <a:tcPr marL="34735" marR="34735" marT="0" marB="0"/>
                </a:tc>
                <a:tc>
                  <a:txBody>
                    <a:bodyPr/>
                    <a:lstStyle/>
                    <a:p>
                      <a:pPr marL="179388" lvl="0" indent="-179388" algn="just">
                        <a:buFont typeface="Calibri" panose="020F0502020204030204" pitchFamily="34" charset="0"/>
                        <a:buChar char="-"/>
                      </a:pPr>
                      <a:r>
                        <a:rPr lang="es-ES_tradnl" sz="800" dirty="0">
                          <a:effectLst/>
                        </a:rPr>
                        <a:t>Consolida su pertenencia en los grupos salesianos.</a:t>
                      </a:r>
                      <a:endParaRPr lang="es-PE" sz="800" dirty="0">
                        <a:effectLst/>
                      </a:endParaRPr>
                    </a:p>
                    <a:p>
                      <a:pPr marL="179388" lvl="0" indent="-179388" algn="just">
                        <a:buFont typeface="Calibri" panose="020F0502020204030204" pitchFamily="34" charset="0"/>
                        <a:buChar char="-"/>
                      </a:pPr>
                      <a:r>
                        <a:rPr lang="es-PE" sz="800" dirty="0">
                          <a:effectLst/>
                        </a:rPr>
                        <a:t>Alimenta su fe orando y participando con más frecuencia en la vida de la Iglesia.</a:t>
                      </a:r>
                    </a:p>
                    <a:p>
                      <a:pPr marL="179388" lvl="0" indent="-179388" algn="just">
                        <a:buFont typeface="Calibri" panose="020F0502020204030204" pitchFamily="34" charset="0"/>
                        <a:buChar char="-"/>
                      </a:pPr>
                      <a:r>
                        <a:rPr lang="es-PE" sz="800" dirty="0">
                          <a:effectLst/>
                        </a:rPr>
                        <a:t>Fortalece su fe cristiana desde el estilo salesiano.</a:t>
                      </a:r>
                    </a:p>
                    <a:p>
                      <a:pPr marL="179388" lvl="0" indent="-179388" algn="just">
                        <a:buFont typeface="Calibri" panose="020F0502020204030204" pitchFamily="34" charset="0"/>
                        <a:buChar char="-"/>
                      </a:pPr>
                      <a:r>
                        <a:rPr lang="es-PE" sz="800" dirty="0">
                          <a:effectLst/>
                        </a:rPr>
                        <a:t>Valora el acompañamiento espiritual para su vida cristiana.</a:t>
                      </a:r>
                    </a:p>
                    <a:p>
                      <a:pPr marL="179388" lvl="0" indent="-179388" algn="just">
                        <a:buFont typeface="Calibri" panose="020F0502020204030204" pitchFamily="34" charset="0"/>
                        <a:buChar char="-"/>
                      </a:pPr>
                      <a:r>
                        <a:rPr lang="es-ES" sz="800" dirty="0">
                          <a:effectLst/>
                        </a:rPr>
                        <a:t>Vivencia en su vida cristiana la participación sacramental.</a:t>
                      </a:r>
                      <a:endParaRPr lang="es-PE" sz="800" dirty="0">
                        <a:effectLst/>
                      </a:endParaRPr>
                    </a:p>
                    <a:p>
                      <a:pPr marL="179388" lvl="0" indent="-179388" algn="just">
                        <a:buFont typeface="Calibri" panose="020F0502020204030204" pitchFamily="34" charset="0"/>
                        <a:buChar char="-"/>
                      </a:pPr>
                      <a:r>
                        <a:rPr lang="es-PE" sz="800" dirty="0">
                          <a:effectLst/>
                        </a:rPr>
                        <a:t>Es protagonista en la misión de la Iglesia.</a:t>
                      </a:r>
                    </a:p>
                    <a:p>
                      <a:pPr marL="179388" lvl="0" indent="-179388" algn="just">
                        <a:buFont typeface="Calibri" panose="020F0502020204030204" pitchFamily="34" charset="0"/>
                        <a:buChar char="-"/>
                      </a:pPr>
                      <a:r>
                        <a:rPr lang="es-PE" sz="800" dirty="0">
                          <a:effectLst/>
                        </a:rPr>
                        <a:t>Acompaña a otros en su crecimiento de pertenencia eclesial.</a:t>
                      </a:r>
                    </a:p>
                    <a:p>
                      <a:pPr marL="179388" lvl="0" indent="-179388" algn="just">
                        <a:buFont typeface="Calibri" panose="020F0502020204030204" pitchFamily="34" charset="0"/>
                        <a:buChar char="-"/>
                      </a:pPr>
                      <a:r>
                        <a:rPr lang="es-PE" sz="800" dirty="0">
                          <a:effectLst/>
                        </a:rPr>
                        <a:t>Demuestra con actitudes su espiritualidad mariana.</a:t>
                      </a:r>
                    </a:p>
                    <a:p>
                      <a:pPr marL="179388" lvl="0" indent="-179388" algn="just">
                        <a:buFont typeface="Calibri" panose="020F0502020204030204" pitchFamily="34" charset="0"/>
                        <a:buChar char="-"/>
                      </a:pPr>
                      <a:r>
                        <a:rPr lang="es-PE" sz="800" dirty="0">
                          <a:effectLst/>
                        </a:rPr>
                        <a:t>Es responsable de su formación cristiana.</a:t>
                      </a:r>
                    </a:p>
                    <a:p>
                      <a:pPr marL="12700" algn="just"/>
                      <a:r>
                        <a:rPr lang="es-PE" sz="800" dirty="0">
                          <a:effectLst/>
                        </a:rPr>
                        <a:t> </a:t>
                      </a:r>
                      <a:endParaRPr lang="es-P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4735" marR="34735" marT="0" marB="0"/>
                </a:tc>
                <a:tc>
                  <a:txBody>
                    <a:bodyPr/>
                    <a:lstStyle/>
                    <a:p>
                      <a:pPr marL="179388" marR="0" lvl="0" indent="-179388" algn="just" rtl="0">
                        <a:lnSpc>
                          <a:spcPct val="100000"/>
                        </a:lnSpc>
                        <a:spcBef>
                          <a:spcPts val="0"/>
                        </a:spcBef>
                        <a:spcAft>
                          <a:spcPts val="0"/>
                        </a:spcAft>
                        <a:buClr>
                          <a:srgbClr val="000000"/>
                        </a:buClr>
                        <a:buFont typeface="Calibri" panose="020F0502020204030204" pitchFamily="34" charset="0"/>
                        <a:buChar char="-"/>
                      </a:pPr>
                      <a:r>
                        <a:rPr lang="es-PE" sz="800" b="0" i="0" u="none" strike="noStrike" cap="none" dirty="0">
                          <a:solidFill>
                            <a:srgbClr val="000000"/>
                          </a:solidFill>
                          <a:effectLst/>
                          <a:latin typeface="Arial"/>
                          <a:cs typeface="Arial"/>
                          <a:sym typeface="Arial"/>
                        </a:rPr>
                        <a:t>Realiza su plan de vida con una clara opción vocacional. </a:t>
                      </a:r>
                    </a:p>
                    <a:p>
                      <a:pPr marL="179388" marR="0" lvl="0" indent="-179388" algn="just" rtl="0">
                        <a:lnSpc>
                          <a:spcPct val="100000"/>
                        </a:lnSpc>
                        <a:spcBef>
                          <a:spcPts val="0"/>
                        </a:spcBef>
                        <a:spcAft>
                          <a:spcPts val="0"/>
                        </a:spcAft>
                        <a:buClr>
                          <a:srgbClr val="000000"/>
                        </a:buClr>
                        <a:buFont typeface="Calibri" panose="020F0502020204030204" pitchFamily="34" charset="0"/>
                        <a:buChar char="-"/>
                      </a:pPr>
                      <a:r>
                        <a:rPr lang="es-PE" sz="800" b="0" i="0" u="none" strike="noStrike" cap="none" dirty="0">
                          <a:solidFill>
                            <a:srgbClr val="000000"/>
                          </a:solidFill>
                          <a:effectLst/>
                          <a:latin typeface="Arial"/>
                          <a:cs typeface="Arial"/>
                          <a:sym typeface="Arial"/>
                        </a:rPr>
                        <a:t>Pone en práctica los valores del Reino.</a:t>
                      </a:r>
                    </a:p>
                    <a:p>
                      <a:pPr marL="179388" marR="0" lvl="0" indent="-179388" algn="just" rtl="0">
                        <a:lnSpc>
                          <a:spcPct val="100000"/>
                        </a:lnSpc>
                        <a:spcBef>
                          <a:spcPts val="0"/>
                        </a:spcBef>
                        <a:spcAft>
                          <a:spcPts val="0"/>
                        </a:spcAft>
                        <a:buClr>
                          <a:srgbClr val="000000"/>
                        </a:buClr>
                        <a:buFont typeface="Calibri" panose="020F0502020204030204" pitchFamily="34" charset="0"/>
                        <a:buChar char="-"/>
                      </a:pPr>
                      <a:r>
                        <a:rPr lang="es-PE" sz="800" b="0" i="0" u="none" strike="noStrike" cap="none" dirty="0">
                          <a:solidFill>
                            <a:srgbClr val="000000"/>
                          </a:solidFill>
                          <a:effectLst/>
                          <a:latin typeface="Arial"/>
                          <a:cs typeface="Arial"/>
                          <a:sym typeface="Arial"/>
                        </a:rPr>
                        <a:t>Se compromete en proyectos sociales y eclesiales.</a:t>
                      </a:r>
                    </a:p>
                    <a:p>
                      <a:pPr marL="179388" marR="0" lvl="0" indent="-179388" algn="just" rtl="0">
                        <a:lnSpc>
                          <a:spcPct val="100000"/>
                        </a:lnSpc>
                        <a:spcBef>
                          <a:spcPts val="0"/>
                        </a:spcBef>
                        <a:spcAft>
                          <a:spcPts val="0"/>
                        </a:spcAft>
                        <a:buClr>
                          <a:srgbClr val="000000"/>
                        </a:buClr>
                        <a:buFont typeface="Calibri" panose="020F0502020204030204" pitchFamily="34" charset="0"/>
                        <a:buChar char="-"/>
                      </a:pPr>
                      <a:r>
                        <a:rPr lang="es-PE" sz="800" b="0" i="0" u="none" strike="noStrike" cap="none" dirty="0">
                          <a:solidFill>
                            <a:srgbClr val="000000"/>
                          </a:solidFill>
                          <a:effectLst/>
                          <a:latin typeface="Arial"/>
                          <a:cs typeface="Arial"/>
                          <a:sym typeface="Arial"/>
                        </a:rPr>
                        <a:t>Se solidariza con los más necesitados. </a:t>
                      </a:r>
                    </a:p>
                    <a:p>
                      <a:pPr marL="179388" marR="0" lvl="0" indent="-179388" algn="just" rtl="0">
                        <a:lnSpc>
                          <a:spcPct val="100000"/>
                        </a:lnSpc>
                        <a:spcBef>
                          <a:spcPts val="0"/>
                        </a:spcBef>
                        <a:spcAft>
                          <a:spcPts val="0"/>
                        </a:spcAft>
                        <a:buClr>
                          <a:srgbClr val="000000"/>
                        </a:buClr>
                        <a:buFont typeface="Calibri" panose="020F0502020204030204" pitchFamily="34" charset="0"/>
                        <a:buChar char="-"/>
                      </a:pPr>
                      <a:r>
                        <a:rPr lang="es-PE" sz="800" b="0" i="0" u="none" strike="noStrike" cap="none" dirty="0">
                          <a:solidFill>
                            <a:srgbClr val="000000"/>
                          </a:solidFill>
                          <a:effectLst/>
                          <a:latin typeface="Arial"/>
                          <a:cs typeface="Arial"/>
                          <a:sym typeface="Arial"/>
                        </a:rPr>
                        <a:t>Concreta su opción vocacional y de servicio como familia, consagración religiosa o compromiso secular.</a:t>
                      </a:r>
                    </a:p>
                    <a:p>
                      <a:pPr marL="179388" marR="0" lvl="0" indent="-179388" algn="just" rtl="0">
                        <a:lnSpc>
                          <a:spcPct val="100000"/>
                        </a:lnSpc>
                        <a:spcBef>
                          <a:spcPts val="0"/>
                        </a:spcBef>
                        <a:spcAft>
                          <a:spcPts val="0"/>
                        </a:spcAft>
                        <a:buClr>
                          <a:srgbClr val="000000"/>
                        </a:buClr>
                        <a:buFont typeface="Calibri" panose="020F0502020204030204" pitchFamily="34" charset="0"/>
                        <a:buChar char="-"/>
                      </a:pPr>
                      <a:r>
                        <a:rPr lang="es-PE" sz="800" b="0" i="0" u="none" strike="noStrike" cap="none" dirty="0">
                          <a:solidFill>
                            <a:srgbClr val="000000"/>
                          </a:solidFill>
                          <a:effectLst/>
                          <a:latin typeface="Arial"/>
                          <a:cs typeface="Arial"/>
                          <a:sym typeface="Arial"/>
                        </a:rPr>
                        <a:t>Participa en propuestas de voluntariado viables.</a:t>
                      </a:r>
                    </a:p>
                    <a:p>
                      <a:pPr marL="179388" marR="0" lvl="0" indent="-179388" algn="just" rtl="0">
                        <a:lnSpc>
                          <a:spcPct val="100000"/>
                        </a:lnSpc>
                        <a:spcBef>
                          <a:spcPts val="0"/>
                        </a:spcBef>
                        <a:spcAft>
                          <a:spcPts val="0"/>
                        </a:spcAft>
                        <a:buClr>
                          <a:srgbClr val="000000"/>
                        </a:buClr>
                        <a:buFont typeface="Calibri" panose="020F0502020204030204" pitchFamily="34" charset="0"/>
                        <a:buChar char="-"/>
                      </a:pPr>
                      <a:r>
                        <a:rPr lang="es-PE" sz="800" b="0" i="0" u="none" strike="noStrike" cap="none" dirty="0">
                          <a:solidFill>
                            <a:srgbClr val="000000"/>
                          </a:solidFill>
                          <a:effectLst/>
                          <a:latin typeface="Arial"/>
                          <a:cs typeface="Arial"/>
                          <a:sym typeface="Arial"/>
                        </a:rPr>
                        <a:t>Acompaña a otros en su crecimiento.</a:t>
                      </a:r>
                    </a:p>
                    <a:p>
                      <a:pPr marL="179388" marR="0" lvl="0" indent="-179388" algn="just" rtl="0">
                        <a:lnSpc>
                          <a:spcPct val="100000"/>
                        </a:lnSpc>
                        <a:spcBef>
                          <a:spcPts val="0"/>
                        </a:spcBef>
                        <a:spcAft>
                          <a:spcPts val="0"/>
                        </a:spcAft>
                        <a:buClr>
                          <a:srgbClr val="000000"/>
                        </a:buClr>
                        <a:buFont typeface="Calibri" panose="020F0502020204030204" pitchFamily="34" charset="0"/>
                        <a:buChar char="-"/>
                      </a:pPr>
                      <a:r>
                        <a:rPr lang="es-PE" sz="800" b="0" i="0" u="none" strike="noStrike" cap="none" dirty="0">
                          <a:solidFill>
                            <a:srgbClr val="000000"/>
                          </a:solidFill>
                          <a:effectLst/>
                          <a:latin typeface="Arial"/>
                          <a:cs typeface="Arial"/>
                          <a:sym typeface="Arial"/>
                        </a:rPr>
                        <a:t>Vive su apostolado siendo discípulo de Jesucristo.</a:t>
                      </a:r>
                      <a:endParaRPr lang="es-PE" sz="800" b="0" i="0" u="none" strike="noStrike" cap="none" dirty="0">
                        <a:solidFill>
                          <a:srgbClr val="000000"/>
                        </a:solidFill>
                        <a:effectLst/>
                        <a:latin typeface="Arial"/>
                        <a:ea typeface="Calibri" panose="020F0502020204030204" pitchFamily="34" charset="0"/>
                        <a:cs typeface="Arial"/>
                        <a:sym typeface="Arial"/>
                      </a:endParaRPr>
                    </a:p>
                  </a:txBody>
                  <a:tcPr marL="34735" marR="34735" marT="0" marB="0"/>
                </a:tc>
                <a:extLst>
                  <a:ext uri="{0D108BD9-81ED-4DB2-BD59-A6C34878D82A}">
                    <a16:rowId xmlns:a16="http://schemas.microsoft.com/office/drawing/2014/main" val="3351281427"/>
                  </a:ext>
                </a:extLst>
              </a:tr>
            </a:tbl>
          </a:graphicData>
        </a:graphic>
      </p:graphicFrame>
      <p:sp>
        <p:nvSpPr>
          <p:cNvPr id="11" name="CuadroTexto 10">
            <a:extLst>
              <a:ext uri="{FF2B5EF4-FFF2-40B4-BE49-F238E27FC236}">
                <a16:creationId xmlns:a16="http://schemas.microsoft.com/office/drawing/2014/main" id="{2D13C7E0-7760-CE1A-79B2-EF3AEB835D8C}"/>
              </a:ext>
            </a:extLst>
          </p:cNvPr>
          <p:cNvSpPr txBox="1"/>
          <p:nvPr/>
        </p:nvSpPr>
        <p:spPr>
          <a:xfrm>
            <a:off x="2008910" y="1022716"/>
            <a:ext cx="4651662" cy="307777"/>
          </a:xfrm>
          <a:prstGeom prst="rect">
            <a:avLst/>
          </a:prstGeom>
          <a:noFill/>
        </p:spPr>
        <p:txBody>
          <a:bodyPr wrap="square">
            <a:spAutoFit/>
          </a:bodyPr>
          <a:lstStyle/>
          <a:p>
            <a:r>
              <a:rPr lang="es-ES" b="1" dirty="0">
                <a:solidFill>
                  <a:srgbClr val="C00000"/>
                </a:solidFill>
              </a:rPr>
              <a:t>Perfil de salida </a:t>
            </a:r>
          </a:p>
        </p:txBody>
      </p:sp>
    </p:spTree>
    <p:extLst>
      <p:ext uri="{BB962C8B-B14F-4D97-AF65-F5344CB8AC3E}">
        <p14:creationId xmlns:p14="http://schemas.microsoft.com/office/powerpoint/2010/main" val="4171747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A59B6A4-5898-B3AC-2F21-B9577B569D6A}"/>
              </a:ext>
            </a:extLst>
          </p:cNvPr>
          <p:cNvSpPr txBox="1"/>
          <p:nvPr/>
        </p:nvSpPr>
        <p:spPr>
          <a:xfrm>
            <a:off x="1" y="190641"/>
            <a:ext cx="9282545" cy="307777"/>
          </a:xfrm>
          <a:prstGeom prst="rect">
            <a:avLst/>
          </a:prstGeom>
          <a:solidFill>
            <a:srgbClr val="B62116"/>
          </a:solidFill>
        </p:spPr>
        <p:txBody>
          <a:bodyPr wrap="square">
            <a:spAutoFit/>
          </a:bodyPr>
          <a:lstStyle/>
          <a:p>
            <a:r>
              <a:rPr lang="es-ES" cap="all" dirty="0">
                <a:solidFill>
                  <a:schemeClr val="bg1"/>
                </a:solidFill>
              </a:rPr>
              <a:t>4. </a:t>
            </a:r>
            <a:r>
              <a:rPr lang="es-ES" sz="1000" cap="all" dirty="0">
                <a:solidFill>
                  <a:schemeClr val="bg1"/>
                </a:solidFill>
              </a:rPr>
              <a:t>Proceso de acompañamiento a desarrollar en los Jóvenes: Propuesta Vocacional en el Itinerario de educación a la Fe</a:t>
            </a:r>
          </a:p>
        </p:txBody>
      </p:sp>
      <p:grpSp>
        <p:nvGrpSpPr>
          <p:cNvPr id="8" name="Grupo 7">
            <a:extLst>
              <a:ext uri="{FF2B5EF4-FFF2-40B4-BE49-F238E27FC236}">
                <a16:creationId xmlns:a16="http://schemas.microsoft.com/office/drawing/2014/main" id="{9BB22A19-2F0A-5F12-E070-7513BD2F54F9}"/>
              </a:ext>
            </a:extLst>
          </p:cNvPr>
          <p:cNvGrpSpPr/>
          <p:nvPr/>
        </p:nvGrpSpPr>
        <p:grpSpPr>
          <a:xfrm>
            <a:off x="76200" y="580294"/>
            <a:ext cx="1377698" cy="772655"/>
            <a:chOff x="6915983" y="2486475"/>
            <a:chExt cx="1377698" cy="772655"/>
          </a:xfrm>
        </p:grpSpPr>
        <p:sp>
          <p:nvSpPr>
            <p:cNvPr id="5" name="Google Shape;607;p39">
              <a:extLst>
                <a:ext uri="{FF2B5EF4-FFF2-40B4-BE49-F238E27FC236}">
                  <a16:creationId xmlns:a16="http://schemas.microsoft.com/office/drawing/2014/main" id="{8231EAAB-03C6-E0ED-6B6D-2F89E295713D}"/>
                </a:ext>
              </a:extLst>
            </p:cNvPr>
            <p:cNvSpPr/>
            <p:nvPr/>
          </p:nvSpPr>
          <p:spPr>
            <a:xfrm>
              <a:off x="6915983" y="2486475"/>
              <a:ext cx="1377698" cy="772655"/>
            </a:xfrm>
            <a:custGeom>
              <a:avLst/>
              <a:gdLst/>
              <a:ahLst/>
              <a:cxnLst/>
              <a:rect l="l" t="t" r="r" b="b"/>
              <a:pathLst>
                <a:path w="5120" h="4326" extrusionOk="0">
                  <a:moveTo>
                    <a:pt x="3740" y="565"/>
                  </a:moveTo>
                  <a:lnTo>
                    <a:pt x="3740" y="565"/>
                  </a:lnTo>
                  <a:cubicBezTo>
                    <a:pt x="3812" y="587"/>
                    <a:pt x="3883" y="601"/>
                    <a:pt x="3947" y="622"/>
                  </a:cubicBezTo>
                  <a:cubicBezTo>
                    <a:pt x="4348" y="744"/>
                    <a:pt x="4591" y="958"/>
                    <a:pt x="4734" y="1251"/>
                  </a:cubicBezTo>
                  <a:cubicBezTo>
                    <a:pt x="4398" y="1023"/>
                    <a:pt x="4069" y="794"/>
                    <a:pt x="3740" y="565"/>
                  </a:cubicBezTo>
                  <a:close/>
                  <a:moveTo>
                    <a:pt x="3554" y="522"/>
                  </a:moveTo>
                  <a:lnTo>
                    <a:pt x="3554" y="522"/>
                  </a:lnTo>
                  <a:cubicBezTo>
                    <a:pt x="3604" y="529"/>
                    <a:pt x="3654" y="544"/>
                    <a:pt x="3704" y="558"/>
                  </a:cubicBezTo>
                  <a:cubicBezTo>
                    <a:pt x="3683" y="565"/>
                    <a:pt x="3676" y="601"/>
                    <a:pt x="3697" y="622"/>
                  </a:cubicBezTo>
                  <a:cubicBezTo>
                    <a:pt x="4062" y="865"/>
                    <a:pt x="4419" y="1116"/>
                    <a:pt x="4777" y="1366"/>
                  </a:cubicBezTo>
                  <a:cubicBezTo>
                    <a:pt x="4827" y="1502"/>
                    <a:pt x="4862" y="1659"/>
                    <a:pt x="4870" y="1823"/>
                  </a:cubicBezTo>
                  <a:cubicBezTo>
                    <a:pt x="4655" y="1652"/>
                    <a:pt x="4434" y="1480"/>
                    <a:pt x="4219" y="1316"/>
                  </a:cubicBezTo>
                  <a:cubicBezTo>
                    <a:pt x="4212" y="1308"/>
                    <a:pt x="4202" y="1305"/>
                    <a:pt x="4194" y="1305"/>
                  </a:cubicBezTo>
                  <a:cubicBezTo>
                    <a:pt x="4177" y="1305"/>
                    <a:pt x="4162" y="1316"/>
                    <a:pt x="4162" y="1330"/>
                  </a:cubicBezTo>
                  <a:cubicBezTo>
                    <a:pt x="4033" y="1015"/>
                    <a:pt x="3833" y="730"/>
                    <a:pt x="3554" y="522"/>
                  </a:cubicBezTo>
                  <a:close/>
                  <a:moveTo>
                    <a:pt x="4169" y="1359"/>
                  </a:moveTo>
                  <a:lnTo>
                    <a:pt x="4169" y="1359"/>
                  </a:lnTo>
                  <a:cubicBezTo>
                    <a:pt x="4405" y="1545"/>
                    <a:pt x="4641" y="1730"/>
                    <a:pt x="4877" y="1909"/>
                  </a:cubicBezTo>
                  <a:cubicBezTo>
                    <a:pt x="4884" y="1952"/>
                    <a:pt x="4884" y="1988"/>
                    <a:pt x="4884" y="2031"/>
                  </a:cubicBezTo>
                  <a:cubicBezTo>
                    <a:pt x="4884" y="2152"/>
                    <a:pt x="4877" y="2281"/>
                    <a:pt x="4862" y="2402"/>
                  </a:cubicBezTo>
                  <a:cubicBezTo>
                    <a:pt x="4684" y="2231"/>
                    <a:pt x="4505" y="2052"/>
                    <a:pt x="4326" y="1873"/>
                  </a:cubicBezTo>
                  <a:cubicBezTo>
                    <a:pt x="4319" y="1866"/>
                    <a:pt x="4312" y="1866"/>
                    <a:pt x="4312" y="1866"/>
                  </a:cubicBezTo>
                  <a:cubicBezTo>
                    <a:pt x="4276" y="1695"/>
                    <a:pt x="4233" y="1523"/>
                    <a:pt x="4169" y="1359"/>
                  </a:cubicBezTo>
                  <a:close/>
                  <a:moveTo>
                    <a:pt x="4326" y="1966"/>
                  </a:moveTo>
                  <a:lnTo>
                    <a:pt x="4326" y="1966"/>
                  </a:lnTo>
                  <a:cubicBezTo>
                    <a:pt x="4505" y="2138"/>
                    <a:pt x="4677" y="2317"/>
                    <a:pt x="4855" y="2488"/>
                  </a:cubicBezTo>
                  <a:cubicBezTo>
                    <a:pt x="4841" y="2603"/>
                    <a:pt x="4820" y="2717"/>
                    <a:pt x="4791" y="2831"/>
                  </a:cubicBezTo>
                  <a:cubicBezTo>
                    <a:pt x="4648" y="2696"/>
                    <a:pt x="4505" y="2574"/>
                    <a:pt x="4355" y="2452"/>
                  </a:cubicBezTo>
                  <a:cubicBezTo>
                    <a:pt x="4348" y="2445"/>
                    <a:pt x="4348" y="2445"/>
                    <a:pt x="4341" y="2445"/>
                  </a:cubicBezTo>
                  <a:cubicBezTo>
                    <a:pt x="4355" y="2295"/>
                    <a:pt x="4348" y="2131"/>
                    <a:pt x="4326" y="1966"/>
                  </a:cubicBezTo>
                  <a:close/>
                  <a:moveTo>
                    <a:pt x="4333" y="2524"/>
                  </a:moveTo>
                  <a:cubicBezTo>
                    <a:pt x="4484" y="2646"/>
                    <a:pt x="4634" y="2774"/>
                    <a:pt x="4777" y="2903"/>
                  </a:cubicBezTo>
                  <a:cubicBezTo>
                    <a:pt x="4741" y="3039"/>
                    <a:pt x="4691" y="3167"/>
                    <a:pt x="4627" y="3289"/>
                  </a:cubicBezTo>
                  <a:cubicBezTo>
                    <a:pt x="4505" y="3167"/>
                    <a:pt x="4376" y="3060"/>
                    <a:pt x="4240" y="2953"/>
                  </a:cubicBezTo>
                  <a:cubicBezTo>
                    <a:pt x="4283" y="2817"/>
                    <a:pt x="4319" y="2674"/>
                    <a:pt x="4333" y="2524"/>
                  </a:cubicBezTo>
                  <a:close/>
                  <a:moveTo>
                    <a:pt x="4212" y="3017"/>
                  </a:moveTo>
                  <a:cubicBezTo>
                    <a:pt x="4348" y="3125"/>
                    <a:pt x="4476" y="3232"/>
                    <a:pt x="4598" y="3353"/>
                  </a:cubicBezTo>
                  <a:cubicBezTo>
                    <a:pt x="4541" y="3461"/>
                    <a:pt x="4476" y="3561"/>
                    <a:pt x="4398" y="3646"/>
                  </a:cubicBezTo>
                  <a:cubicBezTo>
                    <a:pt x="4269" y="3561"/>
                    <a:pt x="4140" y="3468"/>
                    <a:pt x="4019" y="3382"/>
                  </a:cubicBezTo>
                  <a:cubicBezTo>
                    <a:pt x="4097" y="3268"/>
                    <a:pt x="4162" y="3146"/>
                    <a:pt x="4212" y="3017"/>
                  </a:cubicBezTo>
                  <a:close/>
                  <a:moveTo>
                    <a:pt x="3976" y="3432"/>
                  </a:moveTo>
                  <a:cubicBezTo>
                    <a:pt x="4097" y="3525"/>
                    <a:pt x="4226" y="3611"/>
                    <a:pt x="4348" y="3696"/>
                  </a:cubicBezTo>
                  <a:cubicBezTo>
                    <a:pt x="4312" y="3739"/>
                    <a:pt x="4269" y="3775"/>
                    <a:pt x="4226" y="3811"/>
                  </a:cubicBezTo>
                  <a:cubicBezTo>
                    <a:pt x="4169" y="3861"/>
                    <a:pt x="4112" y="3897"/>
                    <a:pt x="4055" y="3932"/>
                  </a:cubicBezTo>
                  <a:cubicBezTo>
                    <a:pt x="3940" y="3854"/>
                    <a:pt x="3833" y="3775"/>
                    <a:pt x="3719" y="3704"/>
                  </a:cubicBezTo>
                  <a:cubicBezTo>
                    <a:pt x="3812" y="3618"/>
                    <a:pt x="3897" y="3532"/>
                    <a:pt x="3976" y="3432"/>
                  </a:cubicBezTo>
                  <a:close/>
                  <a:moveTo>
                    <a:pt x="2246" y="208"/>
                  </a:moveTo>
                  <a:cubicBezTo>
                    <a:pt x="2660" y="215"/>
                    <a:pt x="3154" y="486"/>
                    <a:pt x="3440" y="687"/>
                  </a:cubicBezTo>
                  <a:cubicBezTo>
                    <a:pt x="3904" y="1030"/>
                    <a:pt x="4097" y="1595"/>
                    <a:pt x="4148" y="2152"/>
                  </a:cubicBezTo>
                  <a:cubicBezTo>
                    <a:pt x="4248" y="3282"/>
                    <a:pt x="3383" y="3940"/>
                    <a:pt x="2339" y="3968"/>
                  </a:cubicBezTo>
                  <a:cubicBezTo>
                    <a:pt x="2303" y="3961"/>
                    <a:pt x="2267" y="3954"/>
                    <a:pt x="2232" y="3947"/>
                  </a:cubicBezTo>
                  <a:cubicBezTo>
                    <a:pt x="2220" y="3943"/>
                    <a:pt x="2209" y="3941"/>
                    <a:pt x="2199" y="3941"/>
                  </a:cubicBezTo>
                  <a:cubicBezTo>
                    <a:pt x="2173" y="3941"/>
                    <a:pt x="2154" y="3953"/>
                    <a:pt x="2139" y="3968"/>
                  </a:cubicBezTo>
                  <a:cubicBezTo>
                    <a:pt x="15" y="3839"/>
                    <a:pt x="1" y="279"/>
                    <a:pt x="2160" y="258"/>
                  </a:cubicBezTo>
                  <a:cubicBezTo>
                    <a:pt x="2203" y="258"/>
                    <a:pt x="2232" y="236"/>
                    <a:pt x="2246" y="208"/>
                  </a:cubicBezTo>
                  <a:close/>
                  <a:moveTo>
                    <a:pt x="3661" y="3747"/>
                  </a:moveTo>
                  <a:lnTo>
                    <a:pt x="3990" y="3968"/>
                  </a:lnTo>
                  <a:cubicBezTo>
                    <a:pt x="3890" y="4025"/>
                    <a:pt x="3783" y="4061"/>
                    <a:pt x="3676" y="4083"/>
                  </a:cubicBezTo>
                  <a:cubicBezTo>
                    <a:pt x="3597" y="4018"/>
                    <a:pt x="3504" y="3961"/>
                    <a:pt x="3411" y="3904"/>
                  </a:cubicBezTo>
                  <a:cubicBezTo>
                    <a:pt x="3504" y="3861"/>
                    <a:pt x="3583" y="3804"/>
                    <a:pt x="3661" y="3747"/>
                  </a:cubicBezTo>
                  <a:close/>
                  <a:moveTo>
                    <a:pt x="3340" y="3947"/>
                  </a:moveTo>
                  <a:cubicBezTo>
                    <a:pt x="3425" y="3990"/>
                    <a:pt x="3511" y="4040"/>
                    <a:pt x="3590" y="4104"/>
                  </a:cubicBezTo>
                  <a:cubicBezTo>
                    <a:pt x="3500" y="4119"/>
                    <a:pt x="3407" y="4125"/>
                    <a:pt x="3314" y="4125"/>
                  </a:cubicBezTo>
                  <a:cubicBezTo>
                    <a:pt x="3184" y="4125"/>
                    <a:pt x="3054" y="4113"/>
                    <a:pt x="2925" y="4097"/>
                  </a:cubicBezTo>
                  <a:cubicBezTo>
                    <a:pt x="3075" y="4061"/>
                    <a:pt x="3211" y="4004"/>
                    <a:pt x="3340" y="3947"/>
                  </a:cubicBezTo>
                  <a:close/>
                  <a:moveTo>
                    <a:pt x="2222" y="1"/>
                  </a:moveTo>
                  <a:cubicBezTo>
                    <a:pt x="2071" y="1"/>
                    <a:pt x="1925" y="30"/>
                    <a:pt x="1788" y="100"/>
                  </a:cubicBezTo>
                  <a:cubicBezTo>
                    <a:pt x="859" y="322"/>
                    <a:pt x="251" y="1294"/>
                    <a:pt x="316" y="2245"/>
                  </a:cubicBezTo>
                  <a:cubicBezTo>
                    <a:pt x="387" y="3396"/>
                    <a:pt x="1202" y="4168"/>
                    <a:pt x="2303" y="4168"/>
                  </a:cubicBezTo>
                  <a:cubicBezTo>
                    <a:pt x="2629" y="4251"/>
                    <a:pt x="2972" y="4325"/>
                    <a:pt x="3308" y="4325"/>
                  </a:cubicBezTo>
                  <a:cubicBezTo>
                    <a:pt x="3614" y="4325"/>
                    <a:pt x="3914" y="4263"/>
                    <a:pt x="4190" y="4090"/>
                  </a:cubicBezTo>
                  <a:cubicBezTo>
                    <a:pt x="4734" y="3747"/>
                    <a:pt x="4991" y="3110"/>
                    <a:pt x="5055" y="2488"/>
                  </a:cubicBezTo>
                  <a:cubicBezTo>
                    <a:pt x="5120" y="1916"/>
                    <a:pt x="5120" y="1201"/>
                    <a:pt x="4669" y="780"/>
                  </a:cubicBezTo>
                  <a:cubicBezTo>
                    <a:pt x="4183" y="315"/>
                    <a:pt x="3425" y="372"/>
                    <a:pt x="2846" y="93"/>
                  </a:cubicBezTo>
                  <a:cubicBezTo>
                    <a:pt x="2830" y="88"/>
                    <a:pt x="2815" y="85"/>
                    <a:pt x="2801" y="85"/>
                  </a:cubicBezTo>
                  <a:cubicBezTo>
                    <a:pt x="2778" y="85"/>
                    <a:pt x="2760" y="92"/>
                    <a:pt x="2746" y="100"/>
                  </a:cubicBezTo>
                  <a:cubicBezTo>
                    <a:pt x="2571" y="39"/>
                    <a:pt x="2393" y="1"/>
                    <a:pt x="2222" y="1"/>
                  </a:cubicBezTo>
                  <a:close/>
                </a:path>
              </a:pathLst>
            </a:custGeom>
            <a:solidFill>
              <a:srgbClr val="C00000"/>
            </a:solidFill>
            <a:ln>
              <a:noFill/>
            </a:ln>
          </p:spPr>
          <p:txBody>
            <a:bodyPr spcFirstLastPara="1" wrap="square" lIns="91425" tIns="91425" rIns="91425" bIns="91425" anchor="ctr" anchorCtr="0">
              <a:noAutofit/>
            </a:bodyPr>
            <a:lstStyle/>
            <a:p>
              <a:endParaRPr/>
            </a:p>
          </p:txBody>
        </p:sp>
        <p:sp>
          <p:nvSpPr>
            <p:cNvPr id="6" name="Google Shape;611;p39">
              <a:extLst>
                <a:ext uri="{FF2B5EF4-FFF2-40B4-BE49-F238E27FC236}">
                  <a16:creationId xmlns:a16="http://schemas.microsoft.com/office/drawing/2014/main" id="{B55745F2-A17E-5B25-A50F-54725548E813}"/>
                </a:ext>
              </a:extLst>
            </p:cNvPr>
            <p:cNvSpPr/>
            <p:nvPr/>
          </p:nvSpPr>
          <p:spPr>
            <a:xfrm>
              <a:off x="7208795" y="2638647"/>
              <a:ext cx="720013" cy="468310"/>
            </a:xfrm>
            <a:custGeom>
              <a:avLst/>
              <a:gdLst/>
              <a:ahLst/>
              <a:cxnLst/>
              <a:rect l="l" t="t" r="r" b="b"/>
              <a:pathLst>
                <a:path w="2536" h="2485" extrusionOk="0">
                  <a:moveTo>
                    <a:pt x="965" y="66"/>
                  </a:moveTo>
                  <a:cubicBezTo>
                    <a:pt x="2416" y="73"/>
                    <a:pt x="1265" y="1775"/>
                    <a:pt x="901" y="2397"/>
                  </a:cubicBezTo>
                  <a:cubicBezTo>
                    <a:pt x="658" y="2032"/>
                    <a:pt x="343" y="1660"/>
                    <a:pt x="207" y="1239"/>
                  </a:cubicBezTo>
                  <a:cubicBezTo>
                    <a:pt x="7" y="638"/>
                    <a:pt x="293" y="66"/>
                    <a:pt x="965" y="66"/>
                  </a:cubicBezTo>
                  <a:close/>
                  <a:moveTo>
                    <a:pt x="983" y="0"/>
                  </a:moveTo>
                  <a:cubicBezTo>
                    <a:pt x="959" y="0"/>
                    <a:pt x="934" y="1"/>
                    <a:pt x="908" y="2"/>
                  </a:cubicBezTo>
                  <a:cubicBezTo>
                    <a:pt x="458" y="16"/>
                    <a:pt x="122" y="281"/>
                    <a:pt x="71" y="731"/>
                  </a:cubicBezTo>
                  <a:cubicBezTo>
                    <a:pt x="0" y="1374"/>
                    <a:pt x="522" y="1953"/>
                    <a:pt x="851" y="2447"/>
                  </a:cubicBezTo>
                  <a:cubicBezTo>
                    <a:pt x="858" y="2461"/>
                    <a:pt x="865" y="2461"/>
                    <a:pt x="879" y="2461"/>
                  </a:cubicBezTo>
                  <a:cubicBezTo>
                    <a:pt x="884" y="2474"/>
                    <a:pt x="898" y="2484"/>
                    <a:pt x="912" y="2484"/>
                  </a:cubicBezTo>
                  <a:cubicBezTo>
                    <a:pt x="922" y="2484"/>
                    <a:pt x="931" y="2480"/>
                    <a:pt x="937" y="2468"/>
                  </a:cubicBezTo>
                  <a:cubicBezTo>
                    <a:pt x="1331" y="1778"/>
                    <a:pt x="2536" y="0"/>
                    <a:pt x="983" y="0"/>
                  </a:cubicBezTo>
                  <a:close/>
                </a:path>
              </a:pathLst>
            </a:custGeom>
            <a:solidFill>
              <a:srgbClr val="C00000"/>
            </a:solid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endParaRPr dirty="0"/>
            </a:p>
          </p:txBody>
        </p:sp>
        <p:sp>
          <p:nvSpPr>
            <p:cNvPr id="7" name="Google Shape;612;p39">
              <a:extLst>
                <a:ext uri="{FF2B5EF4-FFF2-40B4-BE49-F238E27FC236}">
                  <a16:creationId xmlns:a16="http://schemas.microsoft.com/office/drawing/2014/main" id="{F54D0244-227D-17DE-65AE-1990BCEB29DB}"/>
                </a:ext>
              </a:extLst>
            </p:cNvPr>
            <p:cNvSpPr/>
            <p:nvPr/>
          </p:nvSpPr>
          <p:spPr>
            <a:xfrm>
              <a:off x="7328932" y="2753285"/>
              <a:ext cx="272276" cy="186570"/>
            </a:xfrm>
            <a:custGeom>
              <a:avLst/>
              <a:gdLst/>
              <a:ahLst/>
              <a:cxnLst/>
              <a:rect l="l" t="t" r="r" b="b"/>
              <a:pathLst>
                <a:path w="959" h="990" extrusionOk="0">
                  <a:moveTo>
                    <a:pt x="530" y="103"/>
                  </a:moveTo>
                  <a:cubicBezTo>
                    <a:pt x="701" y="103"/>
                    <a:pt x="846" y="275"/>
                    <a:pt x="852" y="460"/>
                  </a:cubicBezTo>
                  <a:cubicBezTo>
                    <a:pt x="852" y="674"/>
                    <a:pt x="723" y="917"/>
                    <a:pt x="487" y="924"/>
                  </a:cubicBezTo>
                  <a:cubicBezTo>
                    <a:pt x="483" y="924"/>
                    <a:pt x="479" y="924"/>
                    <a:pt x="475" y="924"/>
                  </a:cubicBezTo>
                  <a:cubicBezTo>
                    <a:pt x="253" y="924"/>
                    <a:pt x="101" y="728"/>
                    <a:pt x="108" y="517"/>
                  </a:cubicBezTo>
                  <a:cubicBezTo>
                    <a:pt x="108" y="359"/>
                    <a:pt x="201" y="231"/>
                    <a:pt x="323" y="152"/>
                  </a:cubicBezTo>
                  <a:cubicBezTo>
                    <a:pt x="327" y="161"/>
                    <a:pt x="334" y="167"/>
                    <a:pt x="344" y="167"/>
                  </a:cubicBezTo>
                  <a:cubicBezTo>
                    <a:pt x="350" y="167"/>
                    <a:pt x="357" y="165"/>
                    <a:pt x="366" y="159"/>
                  </a:cubicBezTo>
                  <a:cubicBezTo>
                    <a:pt x="421" y="120"/>
                    <a:pt x="477" y="103"/>
                    <a:pt x="530" y="103"/>
                  </a:cubicBezTo>
                  <a:close/>
                  <a:moveTo>
                    <a:pt x="517" y="1"/>
                  </a:moveTo>
                  <a:cubicBezTo>
                    <a:pt x="514" y="1"/>
                    <a:pt x="511" y="1"/>
                    <a:pt x="509" y="2"/>
                  </a:cubicBezTo>
                  <a:cubicBezTo>
                    <a:pt x="230" y="59"/>
                    <a:pt x="1" y="295"/>
                    <a:pt x="44" y="595"/>
                  </a:cubicBezTo>
                  <a:cubicBezTo>
                    <a:pt x="68" y="816"/>
                    <a:pt x="256" y="989"/>
                    <a:pt x="471" y="989"/>
                  </a:cubicBezTo>
                  <a:cubicBezTo>
                    <a:pt x="507" y="989"/>
                    <a:pt x="543" y="985"/>
                    <a:pt x="580" y="974"/>
                  </a:cubicBezTo>
                  <a:cubicBezTo>
                    <a:pt x="837" y="910"/>
                    <a:pt x="959" y="588"/>
                    <a:pt x="902" y="352"/>
                  </a:cubicBezTo>
                  <a:cubicBezTo>
                    <a:pt x="859" y="174"/>
                    <a:pt x="709" y="45"/>
                    <a:pt x="544" y="38"/>
                  </a:cubicBezTo>
                  <a:cubicBezTo>
                    <a:pt x="550" y="19"/>
                    <a:pt x="535" y="1"/>
                    <a:pt x="517" y="1"/>
                  </a:cubicBezTo>
                  <a:close/>
                </a:path>
              </a:pathLst>
            </a:custGeom>
            <a:solidFill>
              <a:srgbClr val="C00000"/>
            </a:solid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10" name="CuadroTexto 9">
            <a:extLst>
              <a:ext uri="{FF2B5EF4-FFF2-40B4-BE49-F238E27FC236}">
                <a16:creationId xmlns:a16="http://schemas.microsoft.com/office/drawing/2014/main" id="{B9C1243D-B295-0007-4BA3-22A1B1E81590}"/>
              </a:ext>
            </a:extLst>
          </p:cNvPr>
          <p:cNvSpPr txBox="1"/>
          <p:nvPr/>
        </p:nvSpPr>
        <p:spPr>
          <a:xfrm>
            <a:off x="1818273" y="678779"/>
            <a:ext cx="6956715" cy="523220"/>
          </a:xfrm>
          <a:prstGeom prst="rect">
            <a:avLst/>
          </a:prstGeom>
          <a:noFill/>
        </p:spPr>
        <p:txBody>
          <a:bodyPr wrap="square">
            <a:spAutoFit/>
          </a:bodyPr>
          <a:lstStyle/>
          <a:p>
            <a:pPr algn="ctr"/>
            <a:r>
              <a:rPr lang="es-ES" b="1" dirty="0">
                <a:solidFill>
                  <a:srgbClr val="C00000"/>
                </a:solidFill>
              </a:rPr>
              <a:t>Tercera etapa de Acompañamiento: DISCERNIMIENTO VOCACIONAL (Comunidad de Apóstoles – </a:t>
            </a:r>
            <a:r>
              <a:rPr lang="es-ES" b="1" dirty="0" err="1">
                <a:solidFill>
                  <a:srgbClr val="C00000"/>
                </a:solidFill>
              </a:rPr>
              <a:t>Aspirantado</a:t>
            </a:r>
            <a:r>
              <a:rPr lang="es-ES" b="1" dirty="0">
                <a:solidFill>
                  <a:srgbClr val="C00000"/>
                </a:solidFill>
              </a:rPr>
              <a:t>)</a:t>
            </a:r>
          </a:p>
        </p:txBody>
      </p:sp>
      <p:sp>
        <p:nvSpPr>
          <p:cNvPr id="12" name="CuadroTexto 11">
            <a:extLst>
              <a:ext uri="{FF2B5EF4-FFF2-40B4-BE49-F238E27FC236}">
                <a16:creationId xmlns:a16="http://schemas.microsoft.com/office/drawing/2014/main" id="{B89560B3-8F45-4E49-B7E2-868EFD296536}"/>
              </a:ext>
            </a:extLst>
          </p:cNvPr>
          <p:cNvSpPr txBox="1"/>
          <p:nvPr/>
        </p:nvSpPr>
        <p:spPr>
          <a:xfrm>
            <a:off x="417503" y="1382360"/>
            <a:ext cx="8082261" cy="3754874"/>
          </a:xfrm>
          <a:prstGeom prst="rect">
            <a:avLst/>
          </a:prstGeom>
          <a:noFill/>
        </p:spPr>
        <p:txBody>
          <a:bodyPr wrap="square">
            <a:spAutoFit/>
          </a:bodyPr>
          <a:lstStyle/>
          <a:p>
            <a:pPr algn="just"/>
            <a:r>
              <a:rPr lang="es-ES" b="1" dirty="0">
                <a:solidFill>
                  <a:srgbClr val="C00000"/>
                </a:solidFill>
              </a:rPr>
              <a:t>Descripción de la etapa</a:t>
            </a:r>
          </a:p>
          <a:p>
            <a:pPr algn="just"/>
            <a:r>
              <a:rPr lang="es-ES" dirty="0"/>
              <a:t>Es la parte del </a:t>
            </a:r>
            <a:r>
              <a:rPr lang="es-ES" dirty="0">
                <a:solidFill>
                  <a:srgbClr val="FF0000"/>
                </a:solidFill>
              </a:rPr>
              <a:t>Itinerario de la clarificación vocacional a través del discernimiento </a:t>
            </a:r>
            <a:r>
              <a:rPr lang="es-ES" dirty="0"/>
              <a:t>por el cual se le ayuda al joven a </a:t>
            </a:r>
            <a:r>
              <a:rPr lang="es-ES" dirty="0">
                <a:solidFill>
                  <a:srgbClr val="FF0000"/>
                </a:solidFill>
              </a:rPr>
              <a:t>tomar una decisión sobre su vocación</a:t>
            </a:r>
            <a:r>
              <a:rPr lang="es-ES" dirty="0"/>
              <a:t>. Es necesario recordar que hablar de discernimiento en la animación vocacional </a:t>
            </a:r>
            <a:r>
              <a:rPr lang="es-ES" b="1" dirty="0">
                <a:solidFill>
                  <a:srgbClr val="C00000"/>
                </a:solidFill>
              </a:rPr>
              <a:t>es ayudar al joven a elegir</a:t>
            </a:r>
            <a:r>
              <a:rPr lang="es-ES" dirty="0"/>
              <a:t>.</a:t>
            </a:r>
          </a:p>
          <a:p>
            <a:pPr algn="just"/>
            <a:endParaRPr lang="es-ES" dirty="0"/>
          </a:p>
          <a:p>
            <a:pPr algn="just"/>
            <a:r>
              <a:rPr lang="es-ES" dirty="0"/>
              <a:t>Los elementos que comprende un proceso de discernimiento son: la oración, el conocimiento de la propuesta de vida, la reflexión, la decisión, la acción y el acompañamiento espiritual de todo este camino. </a:t>
            </a:r>
          </a:p>
          <a:p>
            <a:pPr algn="just"/>
            <a:endParaRPr lang="es-ES" dirty="0"/>
          </a:p>
          <a:p>
            <a:pPr algn="just"/>
            <a:r>
              <a:rPr lang="es-ES" dirty="0"/>
              <a:t>Esta etapa se diversifica en dos opciones: Jóvenes con inquietud vocacional a la vida religiosa salesiana:</a:t>
            </a:r>
            <a:r>
              <a:rPr lang="es-ES" b="1" dirty="0">
                <a:solidFill>
                  <a:srgbClr val="C00000"/>
                </a:solidFill>
              </a:rPr>
              <a:t> ASPIRANTADO </a:t>
            </a:r>
            <a:r>
              <a:rPr lang="es-ES" dirty="0"/>
              <a:t>Jóvenes con inquietud vocacional a la vida laical (matrimonio, familia salesiana, </a:t>
            </a:r>
            <a:r>
              <a:rPr lang="es-ES" dirty="0" err="1"/>
              <a:t>etc</a:t>
            </a:r>
            <a:r>
              <a:rPr lang="es-ES" dirty="0"/>
              <a:t>) </a:t>
            </a:r>
            <a:r>
              <a:rPr lang="es-ES" b="1" dirty="0">
                <a:solidFill>
                  <a:srgbClr val="C00000"/>
                </a:solidFill>
              </a:rPr>
              <a:t>COMUNIDAD DE APÓSTOLES</a:t>
            </a:r>
          </a:p>
          <a:p>
            <a:pPr algn="just"/>
            <a:endParaRPr lang="es-ES" dirty="0"/>
          </a:p>
          <a:p>
            <a:pPr algn="just"/>
            <a:r>
              <a:rPr lang="es-ES" b="1" dirty="0">
                <a:solidFill>
                  <a:srgbClr val="C00000"/>
                </a:solidFill>
              </a:rPr>
              <a:t>Objeto de la etapa</a:t>
            </a:r>
          </a:p>
          <a:p>
            <a:pPr algn="just"/>
            <a:r>
              <a:rPr lang="es-ES" dirty="0"/>
              <a:t>Acompañar al joven en el discernimiento hacia una opción vocacional consciente y libre en el seguimiento de Cristo, dentro de la Iglesia, el movimiento salesiano, la Familia Salesiana y particularmente la vida religiosa salesiana.</a:t>
            </a:r>
          </a:p>
        </p:txBody>
      </p:sp>
    </p:spTree>
    <p:extLst>
      <p:ext uri="{BB962C8B-B14F-4D97-AF65-F5344CB8AC3E}">
        <p14:creationId xmlns:p14="http://schemas.microsoft.com/office/powerpoint/2010/main" val="366377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AFD49CA-DBF6-115C-C518-20FF2CB4F311}"/>
              </a:ext>
            </a:extLst>
          </p:cNvPr>
          <p:cNvSpPr txBox="1"/>
          <p:nvPr/>
        </p:nvSpPr>
        <p:spPr>
          <a:xfrm>
            <a:off x="1" y="190641"/>
            <a:ext cx="9282545" cy="307777"/>
          </a:xfrm>
          <a:prstGeom prst="rect">
            <a:avLst/>
          </a:prstGeom>
          <a:solidFill>
            <a:srgbClr val="B62116"/>
          </a:solidFill>
        </p:spPr>
        <p:txBody>
          <a:bodyPr wrap="square">
            <a:spAutoFit/>
          </a:bodyPr>
          <a:lstStyle/>
          <a:p>
            <a:r>
              <a:rPr lang="es-ES" cap="all" dirty="0">
                <a:solidFill>
                  <a:schemeClr val="bg1"/>
                </a:solidFill>
              </a:rPr>
              <a:t>4. </a:t>
            </a:r>
            <a:r>
              <a:rPr lang="es-ES" sz="1000" cap="all" dirty="0">
                <a:solidFill>
                  <a:schemeClr val="bg1"/>
                </a:solidFill>
              </a:rPr>
              <a:t>Proceso de acompañamiento a desarrollar en los Jóvenes: Propuesta Vocacional en el Itinerario de educación a la Fe</a:t>
            </a:r>
          </a:p>
        </p:txBody>
      </p:sp>
      <p:grpSp>
        <p:nvGrpSpPr>
          <p:cNvPr id="5" name="Grupo 4">
            <a:extLst>
              <a:ext uri="{FF2B5EF4-FFF2-40B4-BE49-F238E27FC236}">
                <a16:creationId xmlns:a16="http://schemas.microsoft.com/office/drawing/2014/main" id="{29F2FBB6-0B5D-85B5-C18E-7ADC60629A41}"/>
              </a:ext>
            </a:extLst>
          </p:cNvPr>
          <p:cNvGrpSpPr/>
          <p:nvPr/>
        </p:nvGrpSpPr>
        <p:grpSpPr>
          <a:xfrm>
            <a:off x="76200" y="580294"/>
            <a:ext cx="1377698" cy="772655"/>
            <a:chOff x="6915983" y="2486475"/>
            <a:chExt cx="1377698" cy="772655"/>
          </a:xfrm>
        </p:grpSpPr>
        <p:sp>
          <p:nvSpPr>
            <p:cNvPr id="6" name="Google Shape;607;p39">
              <a:extLst>
                <a:ext uri="{FF2B5EF4-FFF2-40B4-BE49-F238E27FC236}">
                  <a16:creationId xmlns:a16="http://schemas.microsoft.com/office/drawing/2014/main" id="{FB52C8BA-230B-CB05-A9FC-42596E5DED3E}"/>
                </a:ext>
              </a:extLst>
            </p:cNvPr>
            <p:cNvSpPr/>
            <p:nvPr/>
          </p:nvSpPr>
          <p:spPr>
            <a:xfrm>
              <a:off x="6915983" y="2486475"/>
              <a:ext cx="1377698" cy="772655"/>
            </a:xfrm>
            <a:custGeom>
              <a:avLst/>
              <a:gdLst/>
              <a:ahLst/>
              <a:cxnLst/>
              <a:rect l="l" t="t" r="r" b="b"/>
              <a:pathLst>
                <a:path w="5120" h="4326" extrusionOk="0">
                  <a:moveTo>
                    <a:pt x="3740" y="565"/>
                  </a:moveTo>
                  <a:lnTo>
                    <a:pt x="3740" y="565"/>
                  </a:lnTo>
                  <a:cubicBezTo>
                    <a:pt x="3812" y="587"/>
                    <a:pt x="3883" y="601"/>
                    <a:pt x="3947" y="622"/>
                  </a:cubicBezTo>
                  <a:cubicBezTo>
                    <a:pt x="4348" y="744"/>
                    <a:pt x="4591" y="958"/>
                    <a:pt x="4734" y="1251"/>
                  </a:cubicBezTo>
                  <a:cubicBezTo>
                    <a:pt x="4398" y="1023"/>
                    <a:pt x="4069" y="794"/>
                    <a:pt x="3740" y="565"/>
                  </a:cubicBezTo>
                  <a:close/>
                  <a:moveTo>
                    <a:pt x="3554" y="522"/>
                  </a:moveTo>
                  <a:lnTo>
                    <a:pt x="3554" y="522"/>
                  </a:lnTo>
                  <a:cubicBezTo>
                    <a:pt x="3604" y="529"/>
                    <a:pt x="3654" y="544"/>
                    <a:pt x="3704" y="558"/>
                  </a:cubicBezTo>
                  <a:cubicBezTo>
                    <a:pt x="3683" y="565"/>
                    <a:pt x="3676" y="601"/>
                    <a:pt x="3697" y="622"/>
                  </a:cubicBezTo>
                  <a:cubicBezTo>
                    <a:pt x="4062" y="865"/>
                    <a:pt x="4419" y="1116"/>
                    <a:pt x="4777" y="1366"/>
                  </a:cubicBezTo>
                  <a:cubicBezTo>
                    <a:pt x="4827" y="1502"/>
                    <a:pt x="4862" y="1659"/>
                    <a:pt x="4870" y="1823"/>
                  </a:cubicBezTo>
                  <a:cubicBezTo>
                    <a:pt x="4655" y="1652"/>
                    <a:pt x="4434" y="1480"/>
                    <a:pt x="4219" y="1316"/>
                  </a:cubicBezTo>
                  <a:cubicBezTo>
                    <a:pt x="4212" y="1308"/>
                    <a:pt x="4202" y="1305"/>
                    <a:pt x="4194" y="1305"/>
                  </a:cubicBezTo>
                  <a:cubicBezTo>
                    <a:pt x="4177" y="1305"/>
                    <a:pt x="4162" y="1316"/>
                    <a:pt x="4162" y="1330"/>
                  </a:cubicBezTo>
                  <a:cubicBezTo>
                    <a:pt x="4033" y="1015"/>
                    <a:pt x="3833" y="730"/>
                    <a:pt x="3554" y="522"/>
                  </a:cubicBezTo>
                  <a:close/>
                  <a:moveTo>
                    <a:pt x="4169" y="1359"/>
                  </a:moveTo>
                  <a:lnTo>
                    <a:pt x="4169" y="1359"/>
                  </a:lnTo>
                  <a:cubicBezTo>
                    <a:pt x="4405" y="1545"/>
                    <a:pt x="4641" y="1730"/>
                    <a:pt x="4877" y="1909"/>
                  </a:cubicBezTo>
                  <a:cubicBezTo>
                    <a:pt x="4884" y="1952"/>
                    <a:pt x="4884" y="1988"/>
                    <a:pt x="4884" y="2031"/>
                  </a:cubicBezTo>
                  <a:cubicBezTo>
                    <a:pt x="4884" y="2152"/>
                    <a:pt x="4877" y="2281"/>
                    <a:pt x="4862" y="2402"/>
                  </a:cubicBezTo>
                  <a:cubicBezTo>
                    <a:pt x="4684" y="2231"/>
                    <a:pt x="4505" y="2052"/>
                    <a:pt x="4326" y="1873"/>
                  </a:cubicBezTo>
                  <a:cubicBezTo>
                    <a:pt x="4319" y="1866"/>
                    <a:pt x="4312" y="1866"/>
                    <a:pt x="4312" y="1866"/>
                  </a:cubicBezTo>
                  <a:cubicBezTo>
                    <a:pt x="4276" y="1695"/>
                    <a:pt x="4233" y="1523"/>
                    <a:pt x="4169" y="1359"/>
                  </a:cubicBezTo>
                  <a:close/>
                  <a:moveTo>
                    <a:pt x="4326" y="1966"/>
                  </a:moveTo>
                  <a:lnTo>
                    <a:pt x="4326" y="1966"/>
                  </a:lnTo>
                  <a:cubicBezTo>
                    <a:pt x="4505" y="2138"/>
                    <a:pt x="4677" y="2317"/>
                    <a:pt x="4855" y="2488"/>
                  </a:cubicBezTo>
                  <a:cubicBezTo>
                    <a:pt x="4841" y="2603"/>
                    <a:pt x="4820" y="2717"/>
                    <a:pt x="4791" y="2831"/>
                  </a:cubicBezTo>
                  <a:cubicBezTo>
                    <a:pt x="4648" y="2696"/>
                    <a:pt x="4505" y="2574"/>
                    <a:pt x="4355" y="2452"/>
                  </a:cubicBezTo>
                  <a:cubicBezTo>
                    <a:pt x="4348" y="2445"/>
                    <a:pt x="4348" y="2445"/>
                    <a:pt x="4341" y="2445"/>
                  </a:cubicBezTo>
                  <a:cubicBezTo>
                    <a:pt x="4355" y="2295"/>
                    <a:pt x="4348" y="2131"/>
                    <a:pt x="4326" y="1966"/>
                  </a:cubicBezTo>
                  <a:close/>
                  <a:moveTo>
                    <a:pt x="4333" y="2524"/>
                  </a:moveTo>
                  <a:cubicBezTo>
                    <a:pt x="4484" y="2646"/>
                    <a:pt x="4634" y="2774"/>
                    <a:pt x="4777" y="2903"/>
                  </a:cubicBezTo>
                  <a:cubicBezTo>
                    <a:pt x="4741" y="3039"/>
                    <a:pt x="4691" y="3167"/>
                    <a:pt x="4627" y="3289"/>
                  </a:cubicBezTo>
                  <a:cubicBezTo>
                    <a:pt x="4505" y="3167"/>
                    <a:pt x="4376" y="3060"/>
                    <a:pt x="4240" y="2953"/>
                  </a:cubicBezTo>
                  <a:cubicBezTo>
                    <a:pt x="4283" y="2817"/>
                    <a:pt x="4319" y="2674"/>
                    <a:pt x="4333" y="2524"/>
                  </a:cubicBezTo>
                  <a:close/>
                  <a:moveTo>
                    <a:pt x="4212" y="3017"/>
                  </a:moveTo>
                  <a:cubicBezTo>
                    <a:pt x="4348" y="3125"/>
                    <a:pt x="4476" y="3232"/>
                    <a:pt x="4598" y="3353"/>
                  </a:cubicBezTo>
                  <a:cubicBezTo>
                    <a:pt x="4541" y="3461"/>
                    <a:pt x="4476" y="3561"/>
                    <a:pt x="4398" y="3646"/>
                  </a:cubicBezTo>
                  <a:cubicBezTo>
                    <a:pt x="4269" y="3561"/>
                    <a:pt x="4140" y="3468"/>
                    <a:pt x="4019" y="3382"/>
                  </a:cubicBezTo>
                  <a:cubicBezTo>
                    <a:pt x="4097" y="3268"/>
                    <a:pt x="4162" y="3146"/>
                    <a:pt x="4212" y="3017"/>
                  </a:cubicBezTo>
                  <a:close/>
                  <a:moveTo>
                    <a:pt x="3976" y="3432"/>
                  </a:moveTo>
                  <a:cubicBezTo>
                    <a:pt x="4097" y="3525"/>
                    <a:pt x="4226" y="3611"/>
                    <a:pt x="4348" y="3696"/>
                  </a:cubicBezTo>
                  <a:cubicBezTo>
                    <a:pt x="4312" y="3739"/>
                    <a:pt x="4269" y="3775"/>
                    <a:pt x="4226" y="3811"/>
                  </a:cubicBezTo>
                  <a:cubicBezTo>
                    <a:pt x="4169" y="3861"/>
                    <a:pt x="4112" y="3897"/>
                    <a:pt x="4055" y="3932"/>
                  </a:cubicBezTo>
                  <a:cubicBezTo>
                    <a:pt x="3940" y="3854"/>
                    <a:pt x="3833" y="3775"/>
                    <a:pt x="3719" y="3704"/>
                  </a:cubicBezTo>
                  <a:cubicBezTo>
                    <a:pt x="3812" y="3618"/>
                    <a:pt x="3897" y="3532"/>
                    <a:pt x="3976" y="3432"/>
                  </a:cubicBezTo>
                  <a:close/>
                  <a:moveTo>
                    <a:pt x="2246" y="208"/>
                  </a:moveTo>
                  <a:cubicBezTo>
                    <a:pt x="2660" y="215"/>
                    <a:pt x="3154" y="486"/>
                    <a:pt x="3440" y="687"/>
                  </a:cubicBezTo>
                  <a:cubicBezTo>
                    <a:pt x="3904" y="1030"/>
                    <a:pt x="4097" y="1595"/>
                    <a:pt x="4148" y="2152"/>
                  </a:cubicBezTo>
                  <a:cubicBezTo>
                    <a:pt x="4248" y="3282"/>
                    <a:pt x="3383" y="3940"/>
                    <a:pt x="2339" y="3968"/>
                  </a:cubicBezTo>
                  <a:cubicBezTo>
                    <a:pt x="2303" y="3961"/>
                    <a:pt x="2267" y="3954"/>
                    <a:pt x="2232" y="3947"/>
                  </a:cubicBezTo>
                  <a:cubicBezTo>
                    <a:pt x="2220" y="3943"/>
                    <a:pt x="2209" y="3941"/>
                    <a:pt x="2199" y="3941"/>
                  </a:cubicBezTo>
                  <a:cubicBezTo>
                    <a:pt x="2173" y="3941"/>
                    <a:pt x="2154" y="3953"/>
                    <a:pt x="2139" y="3968"/>
                  </a:cubicBezTo>
                  <a:cubicBezTo>
                    <a:pt x="15" y="3839"/>
                    <a:pt x="1" y="279"/>
                    <a:pt x="2160" y="258"/>
                  </a:cubicBezTo>
                  <a:cubicBezTo>
                    <a:pt x="2203" y="258"/>
                    <a:pt x="2232" y="236"/>
                    <a:pt x="2246" y="208"/>
                  </a:cubicBezTo>
                  <a:close/>
                  <a:moveTo>
                    <a:pt x="3661" y="3747"/>
                  </a:moveTo>
                  <a:lnTo>
                    <a:pt x="3990" y="3968"/>
                  </a:lnTo>
                  <a:cubicBezTo>
                    <a:pt x="3890" y="4025"/>
                    <a:pt x="3783" y="4061"/>
                    <a:pt x="3676" y="4083"/>
                  </a:cubicBezTo>
                  <a:cubicBezTo>
                    <a:pt x="3597" y="4018"/>
                    <a:pt x="3504" y="3961"/>
                    <a:pt x="3411" y="3904"/>
                  </a:cubicBezTo>
                  <a:cubicBezTo>
                    <a:pt x="3504" y="3861"/>
                    <a:pt x="3583" y="3804"/>
                    <a:pt x="3661" y="3747"/>
                  </a:cubicBezTo>
                  <a:close/>
                  <a:moveTo>
                    <a:pt x="3340" y="3947"/>
                  </a:moveTo>
                  <a:cubicBezTo>
                    <a:pt x="3425" y="3990"/>
                    <a:pt x="3511" y="4040"/>
                    <a:pt x="3590" y="4104"/>
                  </a:cubicBezTo>
                  <a:cubicBezTo>
                    <a:pt x="3500" y="4119"/>
                    <a:pt x="3407" y="4125"/>
                    <a:pt x="3314" y="4125"/>
                  </a:cubicBezTo>
                  <a:cubicBezTo>
                    <a:pt x="3184" y="4125"/>
                    <a:pt x="3054" y="4113"/>
                    <a:pt x="2925" y="4097"/>
                  </a:cubicBezTo>
                  <a:cubicBezTo>
                    <a:pt x="3075" y="4061"/>
                    <a:pt x="3211" y="4004"/>
                    <a:pt x="3340" y="3947"/>
                  </a:cubicBezTo>
                  <a:close/>
                  <a:moveTo>
                    <a:pt x="2222" y="1"/>
                  </a:moveTo>
                  <a:cubicBezTo>
                    <a:pt x="2071" y="1"/>
                    <a:pt x="1925" y="30"/>
                    <a:pt x="1788" y="100"/>
                  </a:cubicBezTo>
                  <a:cubicBezTo>
                    <a:pt x="859" y="322"/>
                    <a:pt x="251" y="1294"/>
                    <a:pt x="316" y="2245"/>
                  </a:cubicBezTo>
                  <a:cubicBezTo>
                    <a:pt x="387" y="3396"/>
                    <a:pt x="1202" y="4168"/>
                    <a:pt x="2303" y="4168"/>
                  </a:cubicBezTo>
                  <a:cubicBezTo>
                    <a:pt x="2629" y="4251"/>
                    <a:pt x="2972" y="4325"/>
                    <a:pt x="3308" y="4325"/>
                  </a:cubicBezTo>
                  <a:cubicBezTo>
                    <a:pt x="3614" y="4325"/>
                    <a:pt x="3914" y="4263"/>
                    <a:pt x="4190" y="4090"/>
                  </a:cubicBezTo>
                  <a:cubicBezTo>
                    <a:pt x="4734" y="3747"/>
                    <a:pt x="4991" y="3110"/>
                    <a:pt x="5055" y="2488"/>
                  </a:cubicBezTo>
                  <a:cubicBezTo>
                    <a:pt x="5120" y="1916"/>
                    <a:pt x="5120" y="1201"/>
                    <a:pt x="4669" y="780"/>
                  </a:cubicBezTo>
                  <a:cubicBezTo>
                    <a:pt x="4183" y="315"/>
                    <a:pt x="3425" y="372"/>
                    <a:pt x="2846" y="93"/>
                  </a:cubicBezTo>
                  <a:cubicBezTo>
                    <a:pt x="2830" y="88"/>
                    <a:pt x="2815" y="85"/>
                    <a:pt x="2801" y="85"/>
                  </a:cubicBezTo>
                  <a:cubicBezTo>
                    <a:pt x="2778" y="85"/>
                    <a:pt x="2760" y="92"/>
                    <a:pt x="2746" y="100"/>
                  </a:cubicBezTo>
                  <a:cubicBezTo>
                    <a:pt x="2571" y="39"/>
                    <a:pt x="2393" y="1"/>
                    <a:pt x="2222" y="1"/>
                  </a:cubicBezTo>
                  <a:close/>
                </a:path>
              </a:pathLst>
            </a:custGeom>
            <a:solidFill>
              <a:srgbClr val="C00000"/>
            </a:solidFill>
            <a:ln>
              <a:noFill/>
            </a:ln>
          </p:spPr>
          <p:txBody>
            <a:bodyPr spcFirstLastPara="1" wrap="square" lIns="91425" tIns="91425" rIns="91425" bIns="91425" anchor="ctr" anchorCtr="0">
              <a:noAutofit/>
            </a:bodyPr>
            <a:lstStyle/>
            <a:p>
              <a:endParaRPr/>
            </a:p>
          </p:txBody>
        </p:sp>
        <p:sp>
          <p:nvSpPr>
            <p:cNvPr id="7" name="Google Shape;611;p39">
              <a:extLst>
                <a:ext uri="{FF2B5EF4-FFF2-40B4-BE49-F238E27FC236}">
                  <a16:creationId xmlns:a16="http://schemas.microsoft.com/office/drawing/2014/main" id="{BD790132-A002-4773-6B9B-A608A99E3216}"/>
                </a:ext>
              </a:extLst>
            </p:cNvPr>
            <p:cNvSpPr/>
            <p:nvPr/>
          </p:nvSpPr>
          <p:spPr>
            <a:xfrm>
              <a:off x="7208795" y="2638647"/>
              <a:ext cx="720013" cy="468310"/>
            </a:xfrm>
            <a:custGeom>
              <a:avLst/>
              <a:gdLst/>
              <a:ahLst/>
              <a:cxnLst/>
              <a:rect l="l" t="t" r="r" b="b"/>
              <a:pathLst>
                <a:path w="2536" h="2485" extrusionOk="0">
                  <a:moveTo>
                    <a:pt x="965" y="66"/>
                  </a:moveTo>
                  <a:cubicBezTo>
                    <a:pt x="2416" y="73"/>
                    <a:pt x="1265" y="1775"/>
                    <a:pt x="901" y="2397"/>
                  </a:cubicBezTo>
                  <a:cubicBezTo>
                    <a:pt x="658" y="2032"/>
                    <a:pt x="343" y="1660"/>
                    <a:pt x="207" y="1239"/>
                  </a:cubicBezTo>
                  <a:cubicBezTo>
                    <a:pt x="7" y="638"/>
                    <a:pt x="293" y="66"/>
                    <a:pt x="965" y="66"/>
                  </a:cubicBezTo>
                  <a:close/>
                  <a:moveTo>
                    <a:pt x="983" y="0"/>
                  </a:moveTo>
                  <a:cubicBezTo>
                    <a:pt x="959" y="0"/>
                    <a:pt x="934" y="1"/>
                    <a:pt x="908" y="2"/>
                  </a:cubicBezTo>
                  <a:cubicBezTo>
                    <a:pt x="458" y="16"/>
                    <a:pt x="122" y="281"/>
                    <a:pt x="71" y="731"/>
                  </a:cubicBezTo>
                  <a:cubicBezTo>
                    <a:pt x="0" y="1374"/>
                    <a:pt x="522" y="1953"/>
                    <a:pt x="851" y="2447"/>
                  </a:cubicBezTo>
                  <a:cubicBezTo>
                    <a:pt x="858" y="2461"/>
                    <a:pt x="865" y="2461"/>
                    <a:pt x="879" y="2461"/>
                  </a:cubicBezTo>
                  <a:cubicBezTo>
                    <a:pt x="884" y="2474"/>
                    <a:pt x="898" y="2484"/>
                    <a:pt x="912" y="2484"/>
                  </a:cubicBezTo>
                  <a:cubicBezTo>
                    <a:pt x="922" y="2484"/>
                    <a:pt x="931" y="2480"/>
                    <a:pt x="937" y="2468"/>
                  </a:cubicBezTo>
                  <a:cubicBezTo>
                    <a:pt x="1331" y="1778"/>
                    <a:pt x="2536" y="0"/>
                    <a:pt x="983" y="0"/>
                  </a:cubicBezTo>
                  <a:close/>
                </a:path>
              </a:pathLst>
            </a:custGeom>
            <a:solidFill>
              <a:srgbClr val="C00000"/>
            </a:solid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endParaRPr dirty="0"/>
            </a:p>
          </p:txBody>
        </p:sp>
        <p:sp>
          <p:nvSpPr>
            <p:cNvPr id="8" name="Google Shape;612;p39">
              <a:extLst>
                <a:ext uri="{FF2B5EF4-FFF2-40B4-BE49-F238E27FC236}">
                  <a16:creationId xmlns:a16="http://schemas.microsoft.com/office/drawing/2014/main" id="{399CDC82-616C-2F17-ADD8-5E6BF37A3722}"/>
                </a:ext>
              </a:extLst>
            </p:cNvPr>
            <p:cNvSpPr/>
            <p:nvPr/>
          </p:nvSpPr>
          <p:spPr>
            <a:xfrm>
              <a:off x="7328932" y="2753285"/>
              <a:ext cx="272276" cy="186570"/>
            </a:xfrm>
            <a:custGeom>
              <a:avLst/>
              <a:gdLst/>
              <a:ahLst/>
              <a:cxnLst/>
              <a:rect l="l" t="t" r="r" b="b"/>
              <a:pathLst>
                <a:path w="959" h="990" extrusionOk="0">
                  <a:moveTo>
                    <a:pt x="530" y="103"/>
                  </a:moveTo>
                  <a:cubicBezTo>
                    <a:pt x="701" y="103"/>
                    <a:pt x="846" y="275"/>
                    <a:pt x="852" y="460"/>
                  </a:cubicBezTo>
                  <a:cubicBezTo>
                    <a:pt x="852" y="674"/>
                    <a:pt x="723" y="917"/>
                    <a:pt x="487" y="924"/>
                  </a:cubicBezTo>
                  <a:cubicBezTo>
                    <a:pt x="483" y="924"/>
                    <a:pt x="479" y="924"/>
                    <a:pt x="475" y="924"/>
                  </a:cubicBezTo>
                  <a:cubicBezTo>
                    <a:pt x="253" y="924"/>
                    <a:pt x="101" y="728"/>
                    <a:pt x="108" y="517"/>
                  </a:cubicBezTo>
                  <a:cubicBezTo>
                    <a:pt x="108" y="359"/>
                    <a:pt x="201" y="231"/>
                    <a:pt x="323" y="152"/>
                  </a:cubicBezTo>
                  <a:cubicBezTo>
                    <a:pt x="327" y="161"/>
                    <a:pt x="334" y="167"/>
                    <a:pt x="344" y="167"/>
                  </a:cubicBezTo>
                  <a:cubicBezTo>
                    <a:pt x="350" y="167"/>
                    <a:pt x="357" y="165"/>
                    <a:pt x="366" y="159"/>
                  </a:cubicBezTo>
                  <a:cubicBezTo>
                    <a:pt x="421" y="120"/>
                    <a:pt x="477" y="103"/>
                    <a:pt x="530" y="103"/>
                  </a:cubicBezTo>
                  <a:close/>
                  <a:moveTo>
                    <a:pt x="517" y="1"/>
                  </a:moveTo>
                  <a:cubicBezTo>
                    <a:pt x="514" y="1"/>
                    <a:pt x="511" y="1"/>
                    <a:pt x="509" y="2"/>
                  </a:cubicBezTo>
                  <a:cubicBezTo>
                    <a:pt x="230" y="59"/>
                    <a:pt x="1" y="295"/>
                    <a:pt x="44" y="595"/>
                  </a:cubicBezTo>
                  <a:cubicBezTo>
                    <a:pt x="68" y="816"/>
                    <a:pt x="256" y="989"/>
                    <a:pt x="471" y="989"/>
                  </a:cubicBezTo>
                  <a:cubicBezTo>
                    <a:pt x="507" y="989"/>
                    <a:pt x="543" y="985"/>
                    <a:pt x="580" y="974"/>
                  </a:cubicBezTo>
                  <a:cubicBezTo>
                    <a:pt x="837" y="910"/>
                    <a:pt x="959" y="588"/>
                    <a:pt x="902" y="352"/>
                  </a:cubicBezTo>
                  <a:cubicBezTo>
                    <a:pt x="859" y="174"/>
                    <a:pt x="709" y="45"/>
                    <a:pt x="544" y="38"/>
                  </a:cubicBezTo>
                  <a:cubicBezTo>
                    <a:pt x="550" y="19"/>
                    <a:pt x="535" y="1"/>
                    <a:pt x="517" y="1"/>
                  </a:cubicBezTo>
                  <a:close/>
                </a:path>
              </a:pathLst>
            </a:custGeom>
            <a:solidFill>
              <a:srgbClr val="C00000"/>
            </a:solid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10" name="CuadroTexto 9">
            <a:extLst>
              <a:ext uri="{FF2B5EF4-FFF2-40B4-BE49-F238E27FC236}">
                <a16:creationId xmlns:a16="http://schemas.microsoft.com/office/drawing/2014/main" id="{96A53ECC-31F5-1003-4195-30DFA691A89D}"/>
              </a:ext>
            </a:extLst>
          </p:cNvPr>
          <p:cNvSpPr txBox="1"/>
          <p:nvPr/>
        </p:nvSpPr>
        <p:spPr>
          <a:xfrm>
            <a:off x="2187287" y="1148090"/>
            <a:ext cx="4651662" cy="1169551"/>
          </a:xfrm>
          <a:prstGeom prst="rect">
            <a:avLst/>
          </a:prstGeom>
          <a:noFill/>
        </p:spPr>
        <p:txBody>
          <a:bodyPr wrap="square">
            <a:spAutoFit/>
          </a:bodyPr>
          <a:lstStyle/>
          <a:p>
            <a:pPr algn="ctr"/>
            <a:r>
              <a:rPr lang="es-ES" b="1" dirty="0">
                <a:solidFill>
                  <a:srgbClr val="C00000"/>
                </a:solidFill>
              </a:rPr>
              <a:t>ASPIRANTADO </a:t>
            </a:r>
          </a:p>
          <a:p>
            <a:pPr marL="285750" indent="-285750">
              <a:buFont typeface="Wingdings" panose="05000000000000000000" pitchFamily="2" charset="2"/>
              <a:buChar char="§"/>
            </a:pPr>
            <a:r>
              <a:rPr lang="es-ES" dirty="0"/>
              <a:t>Naturaleza </a:t>
            </a:r>
          </a:p>
          <a:p>
            <a:pPr marL="285750" indent="-285750">
              <a:buFont typeface="Wingdings" panose="05000000000000000000" pitchFamily="2" charset="2"/>
              <a:buChar char="§"/>
            </a:pPr>
            <a:r>
              <a:rPr lang="es-ES" dirty="0"/>
              <a:t>Finalidad (¿Para qué sirve?) </a:t>
            </a:r>
          </a:p>
          <a:p>
            <a:pPr marL="285750" indent="-285750">
              <a:buFont typeface="Wingdings" panose="05000000000000000000" pitchFamily="2" charset="2"/>
              <a:buChar char="§"/>
            </a:pPr>
            <a:r>
              <a:rPr lang="es-ES" dirty="0"/>
              <a:t>Objetivos </a:t>
            </a:r>
            <a:r>
              <a:rPr lang="es-ES" dirty="0" err="1"/>
              <a:t>Especificos</a:t>
            </a:r>
            <a:r>
              <a:rPr lang="es-ES" dirty="0"/>
              <a:t> (PEPSI) </a:t>
            </a:r>
          </a:p>
          <a:p>
            <a:pPr marL="285750" indent="-285750">
              <a:buFont typeface="Wingdings" panose="05000000000000000000" pitchFamily="2" charset="2"/>
              <a:buChar char="§"/>
            </a:pPr>
            <a:r>
              <a:rPr lang="es-ES" dirty="0"/>
              <a:t>Tiempos Modos</a:t>
            </a:r>
          </a:p>
        </p:txBody>
      </p:sp>
      <p:sp>
        <p:nvSpPr>
          <p:cNvPr id="12" name="CuadroTexto 11">
            <a:extLst>
              <a:ext uri="{FF2B5EF4-FFF2-40B4-BE49-F238E27FC236}">
                <a16:creationId xmlns:a16="http://schemas.microsoft.com/office/drawing/2014/main" id="{4B28A809-9A89-7CBF-4587-6413AF62CC82}"/>
              </a:ext>
            </a:extLst>
          </p:cNvPr>
          <p:cNvSpPr txBox="1"/>
          <p:nvPr/>
        </p:nvSpPr>
        <p:spPr>
          <a:xfrm>
            <a:off x="907473" y="2317641"/>
            <a:ext cx="7329054" cy="2677656"/>
          </a:xfrm>
          <a:prstGeom prst="rect">
            <a:avLst/>
          </a:prstGeom>
          <a:noFill/>
        </p:spPr>
        <p:txBody>
          <a:bodyPr wrap="square">
            <a:spAutoFit/>
          </a:bodyPr>
          <a:lstStyle/>
          <a:p>
            <a:r>
              <a:rPr lang="es-ES" b="1" dirty="0">
                <a:solidFill>
                  <a:srgbClr val="C00000"/>
                </a:solidFill>
              </a:rPr>
              <a:t>- El </a:t>
            </a:r>
            <a:r>
              <a:rPr lang="es-ES" b="1" dirty="0" err="1">
                <a:solidFill>
                  <a:srgbClr val="C00000"/>
                </a:solidFill>
              </a:rPr>
              <a:t>Aspirantado</a:t>
            </a:r>
            <a:r>
              <a:rPr lang="es-ES" b="1" dirty="0">
                <a:solidFill>
                  <a:srgbClr val="C00000"/>
                </a:solidFill>
              </a:rPr>
              <a:t> externo</a:t>
            </a:r>
            <a:r>
              <a:rPr lang="es-ES" dirty="0">
                <a:solidFill>
                  <a:srgbClr val="C00000"/>
                </a:solidFill>
              </a:rPr>
              <a:t>, </a:t>
            </a:r>
            <a:r>
              <a:rPr lang="es-ES" dirty="0"/>
              <a:t>para jóvenes que estudian en algún Instituto Superior o Universidad, y que están vinculados a una obra local con un referente que los acompaña en su proceso de discernimiento.</a:t>
            </a:r>
          </a:p>
          <a:p>
            <a:r>
              <a:rPr lang="es-ES" b="1" dirty="0">
                <a:solidFill>
                  <a:srgbClr val="C00000"/>
                </a:solidFill>
              </a:rPr>
              <a:t> - El Voluntariado Vocacional</a:t>
            </a:r>
            <a:r>
              <a:rPr lang="es-ES" dirty="0"/>
              <a:t>, para jóvenes que realicen experiencias misioneras y/o de servicio pastoral.</a:t>
            </a:r>
          </a:p>
          <a:p>
            <a:r>
              <a:rPr lang="es-ES" dirty="0"/>
              <a:t> En ambos casos se va pasando de un contacto ocasional o esporádico del joven con la comunidad SDB a periodos limitados de permanencia significativa para la comunidad y para el joven mismo; para luego pasar a la propuesta más exigente del </a:t>
            </a:r>
            <a:r>
              <a:rPr lang="es-ES" dirty="0" err="1"/>
              <a:t>Aspirantado</a:t>
            </a:r>
            <a:r>
              <a:rPr lang="es-ES" dirty="0"/>
              <a:t> interno. </a:t>
            </a:r>
          </a:p>
          <a:p>
            <a:r>
              <a:rPr lang="es-ES" b="1" dirty="0">
                <a:solidFill>
                  <a:srgbClr val="C00000"/>
                </a:solidFill>
              </a:rPr>
              <a:t>- El </a:t>
            </a:r>
            <a:r>
              <a:rPr lang="es-ES" b="1" dirty="0" err="1">
                <a:solidFill>
                  <a:srgbClr val="C00000"/>
                </a:solidFill>
              </a:rPr>
              <a:t>Aspirantado</a:t>
            </a:r>
            <a:r>
              <a:rPr lang="es-ES" b="1" dirty="0">
                <a:solidFill>
                  <a:srgbClr val="C00000"/>
                </a:solidFill>
              </a:rPr>
              <a:t> interno</a:t>
            </a:r>
            <a:r>
              <a:rPr lang="es-ES" dirty="0"/>
              <a:t>, para jóvenes que deciden tener un acompañamiento y discernimiento personal según los criterios indicados anteriormente; viviendo en una comunidad propuesta por la Inspectoría: Oratorio Don Bosco del Rímac.</a:t>
            </a:r>
          </a:p>
        </p:txBody>
      </p:sp>
    </p:spTree>
    <p:extLst>
      <p:ext uri="{BB962C8B-B14F-4D97-AF65-F5344CB8AC3E}">
        <p14:creationId xmlns:p14="http://schemas.microsoft.com/office/powerpoint/2010/main" val="2801545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3064F7B-9BD8-A1AE-81BD-EB08C2F0E06E}"/>
              </a:ext>
            </a:extLst>
          </p:cNvPr>
          <p:cNvSpPr txBox="1"/>
          <p:nvPr/>
        </p:nvSpPr>
        <p:spPr>
          <a:xfrm>
            <a:off x="1" y="190641"/>
            <a:ext cx="9282545" cy="307777"/>
          </a:xfrm>
          <a:prstGeom prst="rect">
            <a:avLst/>
          </a:prstGeom>
          <a:solidFill>
            <a:srgbClr val="B62116"/>
          </a:solidFill>
        </p:spPr>
        <p:txBody>
          <a:bodyPr wrap="square">
            <a:spAutoFit/>
          </a:bodyPr>
          <a:lstStyle/>
          <a:p>
            <a:r>
              <a:rPr lang="es-ES" cap="all" dirty="0">
                <a:solidFill>
                  <a:schemeClr val="bg1"/>
                </a:solidFill>
              </a:rPr>
              <a:t>4. </a:t>
            </a:r>
            <a:r>
              <a:rPr lang="es-ES" sz="1000" cap="all" dirty="0">
                <a:solidFill>
                  <a:schemeClr val="bg1"/>
                </a:solidFill>
              </a:rPr>
              <a:t>Proceso de acompañamiento a desarrollar en los Jóvenes: Propuesta Vocacional en el Itinerario de educación a la Fe</a:t>
            </a:r>
          </a:p>
        </p:txBody>
      </p:sp>
      <p:grpSp>
        <p:nvGrpSpPr>
          <p:cNvPr id="5" name="Grupo 4">
            <a:extLst>
              <a:ext uri="{FF2B5EF4-FFF2-40B4-BE49-F238E27FC236}">
                <a16:creationId xmlns:a16="http://schemas.microsoft.com/office/drawing/2014/main" id="{65FCAB1F-722B-50C6-CBC2-E82C18FC4606}"/>
              </a:ext>
            </a:extLst>
          </p:cNvPr>
          <p:cNvGrpSpPr/>
          <p:nvPr/>
        </p:nvGrpSpPr>
        <p:grpSpPr>
          <a:xfrm>
            <a:off x="0" y="562829"/>
            <a:ext cx="1239982" cy="597342"/>
            <a:chOff x="6915983" y="2486475"/>
            <a:chExt cx="1377698" cy="772655"/>
          </a:xfrm>
        </p:grpSpPr>
        <p:sp>
          <p:nvSpPr>
            <p:cNvPr id="6" name="Google Shape;607;p39">
              <a:extLst>
                <a:ext uri="{FF2B5EF4-FFF2-40B4-BE49-F238E27FC236}">
                  <a16:creationId xmlns:a16="http://schemas.microsoft.com/office/drawing/2014/main" id="{438969B2-48F1-2A3D-1CE5-3769CBBFAF06}"/>
                </a:ext>
              </a:extLst>
            </p:cNvPr>
            <p:cNvSpPr/>
            <p:nvPr/>
          </p:nvSpPr>
          <p:spPr>
            <a:xfrm>
              <a:off x="6915983" y="2486475"/>
              <a:ext cx="1377698" cy="772655"/>
            </a:xfrm>
            <a:custGeom>
              <a:avLst/>
              <a:gdLst/>
              <a:ahLst/>
              <a:cxnLst/>
              <a:rect l="l" t="t" r="r" b="b"/>
              <a:pathLst>
                <a:path w="5120" h="4326" extrusionOk="0">
                  <a:moveTo>
                    <a:pt x="3740" y="565"/>
                  </a:moveTo>
                  <a:lnTo>
                    <a:pt x="3740" y="565"/>
                  </a:lnTo>
                  <a:cubicBezTo>
                    <a:pt x="3812" y="587"/>
                    <a:pt x="3883" y="601"/>
                    <a:pt x="3947" y="622"/>
                  </a:cubicBezTo>
                  <a:cubicBezTo>
                    <a:pt x="4348" y="744"/>
                    <a:pt x="4591" y="958"/>
                    <a:pt x="4734" y="1251"/>
                  </a:cubicBezTo>
                  <a:cubicBezTo>
                    <a:pt x="4398" y="1023"/>
                    <a:pt x="4069" y="794"/>
                    <a:pt x="3740" y="565"/>
                  </a:cubicBezTo>
                  <a:close/>
                  <a:moveTo>
                    <a:pt x="3554" y="522"/>
                  </a:moveTo>
                  <a:lnTo>
                    <a:pt x="3554" y="522"/>
                  </a:lnTo>
                  <a:cubicBezTo>
                    <a:pt x="3604" y="529"/>
                    <a:pt x="3654" y="544"/>
                    <a:pt x="3704" y="558"/>
                  </a:cubicBezTo>
                  <a:cubicBezTo>
                    <a:pt x="3683" y="565"/>
                    <a:pt x="3676" y="601"/>
                    <a:pt x="3697" y="622"/>
                  </a:cubicBezTo>
                  <a:cubicBezTo>
                    <a:pt x="4062" y="865"/>
                    <a:pt x="4419" y="1116"/>
                    <a:pt x="4777" y="1366"/>
                  </a:cubicBezTo>
                  <a:cubicBezTo>
                    <a:pt x="4827" y="1502"/>
                    <a:pt x="4862" y="1659"/>
                    <a:pt x="4870" y="1823"/>
                  </a:cubicBezTo>
                  <a:cubicBezTo>
                    <a:pt x="4655" y="1652"/>
                    <a:pt x="4434" y="1480"/>
                    <a:pt x="4219" y="1316"/>
                  </a:cubicBezTo>
                  <a:cubicBezTo>
                    <a:pt x="4212" y="1308"/>
                    <a:pt x="4202" y="1305"/>
                    <a:pt x="4194" y="1305"/>
                  </a:cubicBezTo>
                  <a:cubicBezTo>
                    <a:pt x="4177" y="1305"/>
                    <a:pt x="4162" y="1316"/>
                    <a:pt x="4162" y="1330"/>
                  </a:cubicBezTo>
                  <a:cubicBezTo>
                    <a:pt x="4033" y="1015"/>
                    <a:pt x="3833" y="730"/>
                    <a:pt x="3554" y="522"/>
                  </a:cubicBezTo>
                  <a:close/>
                  <a:moveTo>
                    <a:pt x="4169" y="1359"/>
                  </a:moveTo>
                  <a:lnTo>
                    <a:pt x="4169" y="1359"/>
                  </a:lnTo>
                  <a:cubicBezTo>
                    <a:pt x="4405" y="1545"/>
                    <a:pt x="4641" y="1730"/>
                    <a:pt x="4877" y="1909"/>
                  </a:cubicBezTo>
                  <a:cubicBezTo>
                    <a:pt x="4884" y="1952"/>
                    <a:pt x="4884" y="1988"/>
                    <a:pt x="4884" y="2031"/>
                  </a:cubicBezTo>
                  <a:cubicBezTo>
                    <a:pt x="4884" y="2152"/>
                    <a:pt x="4877" y="2281"/>
                    <a:pt x="4862" y="2402"/>
                  </a:cubicBezTo>
                  <a:cubicBezTo>
                    <a:pt x="4684" y="2231"/>
                    <a:pt x="4505" y="2052"/>
                    <a:pt x="4326" y="1873"/>
                  </a:cubicBezTo>
                  <a:cubicBezTo>
                    <a:pt x="4319" y="1866"/>
                    <a:pt x="4312" y="1866"/>
                    <a:pt x="4312" y="1866"/>
                  </a:cubicBezTo>
                  <a:cubicBezTo>
                    <a:pt x="4276" y="1695"/>
                    <a:pt x="4233" y="1523"/>
                    <a:pt x="4169" y="1359"/>
                  </a:cubicBezTo>
                  <a:close/>
                  <a:moveTo>
                    <a:pt x="4326" y="1966"/>
                  </a:moveTo>
                  <a:lnTo>
                    <a:pt x="4326" y="1966"/>
                  </a:lnTo>
                  <a:cubicBezTo>
                    <a:pt x="4505" y="2138"/>
                    <a:pt x="4677" y="2317"/>
                    <a:pt x="4855" y="2488"/>
                  </a:cubicBezTo>
                  <a:cubicBezTo>
                    <a:pt x="4841" y="2603"/>
                    <a:pt x="4820" y="2717"/>
                    <a:pt x="4791" y="2831"/>
                  </a:cubicBezTo>
                  <a:cubicBezTo>
                    <a:pt x="4648" y="2696"/>
                    <a:pt x="4505" y="2574"/>
                    <a:pt x="4355" y="2452"/>
                  </a:cubicBezTo>
                  <a:cubicBezTo>
                    <a:pt x="4348" y="2445"/>
                    <a:pt x="4348" y="2445"/>
                    <a:pt x="4341" y="2445"/>
                  </a:cubicBezTo>
                  <a:cubicBezTo>
                    <a:pt x="4355" y="2295"/>
                    <a:pt x="4348" y="2131"/>
                    <a:pt x="4326" y="1966"/>
                  </a:cubicBezTo>
                  <a:close/>
                  <a:moveTo>
                    <a:pt x="4333" y="2524"/>
                  </a:moveTo>
                  <a:cubicBezTo>
                    <a:pt x="4484" y="2646"/>
                    <a:pt x="4634" y="2774"/>
                    <a:pt x="4777" y="2903"/>
                  </a:cubicBezTo>
                  <a:cubicBezTo>
                    <a:pt x="4741" y="3039"/>
                    <a:pt x="4691" y="3167"/>
                    <a:pt x="4627" y="3289"/>
                  </a:cubicBezTo>
                  <a:cubicBezTo>
                    <a:pt x="4505" y="3167"/>
                    <a:pt x="4376" y="3060"/>
                    <a:pt x="4240" y="2953"/>
                  </a:cubicBezTo>
                  <a:cubicBezTo>
                    <a:pt x="4283" y="2817"/>
                    <a:pt x="4319" y="2674"/>
                    <a:pt x="4333" y="2524"/>
                  </a:cubicBezTo>
                  <a:close/>
                  <a:moveTo>
                    <a:pt x="4212" y="3017"/>
                  </a:moveTo>
                  <a:cubicBezTo>
                    <a:pt x="4348" y="3125"/>
                    <a:pt x="4476" y="3232"/>
                    <a:pt x="4598" y="3353"/>
                  </a:cubicBezTo>
                  <a:cubicBezTo>
                    <a:pt x="4541" y="3461"/>
                    <a:pt x="4476" y="3561"/>
                    <a:pt x="4398" y="3646"/>
                  </a:cubicBezTo>
                  <a:cubicBezTo>
                    <a:pt x="4269" y="3561"/>
                    <a:pt x="4140" y="3468"/>
                    <a:pt x="4019" y="3382"/>
                  </a:cubicBezTo>
                  <a:cubicBezTo>
                    <a:pt x="4097" y="3268"/>
                    <a:pt x="4162" y="3146"/>
                    <a:pt x="4212" y="3017"/>
                  </a:cubicBezTo>
                  <a:close/>
                  <a:moveTo>
                    <a:pt x="3976" y="3432"/>
                  </a:moveTo>
                  <a:cubicBezTo>
                    <a:pt x="4097" y="3525"/>
                    <a:pt x="4226" y="3611"/>
                    <a:pt x="4348" y="3696"/>
                  </a:cubicBezTo>
                  <a:cubicBezTo>
                    <a:pt x="4312" y="3739"/>
                    <a:pt x="4269" y="3775"/>
                    <a:pt x="4226" y="3811"/>
                  </a:cubicBezTo>
                  <a:cubicBezTo>
                    <a:pt x="4169" y="3861"/>
                    <a:pt x="4112" y="3897"/>
                    <a:pt x="4055" y="3932"/>
                  </a:cubicBezTo>
                  <a:cubicBezTo>
                    <a:pt x="3940" y="3854"/>
                    <a:pt x="3833" y="3775"/>
                    <a:pt x="3719" y="3704"/>
                  </a:cubicBezTo>
                  <a:cubicBezTo>
                    <a:pt x="3812" y="3618"/>
                    <a:pt x="3897" y="3532"/>
                    <a:pt x="3976" y="3432"/>
                  </a:cubicBezTo>
                  <a:close/>
                  <a:moveTo>
                    <a:pt x="2246" y="208"/>
                  </a:moveTo>
                  <a:cubicBezTo>
                    <a:pt x="2660" y="215"/>
                    <a:pt x="3154" y="486"/>
                    <a:pt x="3440" y="687"/>
                  </a:cubicBezTo>
                  <a:cubicBezTo>
                    <a:pt x="3904" y="1030"/>
                    <a:pt x="4097" y="1595"/>
                    <a:pt x="4148" y="2152"/>
                  </a:cubicBezTo>
                  <a:cubicBezTo>
                    <a:pt x="4248" y="3282"/>
                    <a:pt x="3383" y="3940"/>
                    <a:pt x="2339" y="3968"/>
                  </a:cubicBezTo>
                  <a:cubicBezTo>
                    <a:pt x="2303" y="3961"/>
                    <a:pt x="2267" y="3954"/>
                    <a:pt x="2232" y="3947"/>
                  </a:cubicBezTo>
                  <a:cubicBezTo>
                    <a:pt x="2220" y="3943"/>
                    <a:pt x="2209" y="3941"/>
                    <a:pt x="2199" y="3941"/>
                  </a:cubicBezTo>
                  <a:cubicBezTo>
                    <a:pt x="2173" y="3941"/>
                    <a:pt x="2154" y="3953"/>
                    <a:pt x="2139" y="3968"/>
                  </a:cubicBezTo>
                  <a:cubicBezTo>
                    <a:pt x="15" y="3839"/>
                    <a:pt x="1" y="279"/>
                    <a:pt x="2160" y="258"/>
                  </a:cubicBezTo>
                  <a:cubicBezTo>
                    <a:pt x="2203" y="258"/>
                    <a:pt x="2232" y="236"/>
                    <a:pt x="2246" y="208"/>
                  </a:cubicBezTo>
                  <a:close/>
                  <a:moveTo>
                    <a:pt x="3661" y="3747"/>
                  </a:moveTo>
                  <a:lnTo>
                    <a:pt x="3990" y="3968"/>
                  </a:lnTo>
                  <a:cubicBezTo>
                    <a:pt x="3890" y="4025"/>
                    <a:pt x="3783" y="4061"/>
                    <a:pt x="3676" y="4083"/>
                  </a:cubicBezTo>
                  <a:cubicBezTo>
                    <a:pt x="3597" y="4018"/>
                    <a:pt x="3504" y="3961"/>
                    <a:pt x="3411" y="3904"/>
                  </a:cubicBezTo>
                  <a:cubicBezTo>
                    <a:pt x="3504" y="3861"/>
                    <a:pt x="3583" y="3804"/>
                    <a:pt x="3661" y="3747"/>
                  </a:cubicBezTo>
                  <a:close/>
                  <a:moveTo>
                    <a:pt x="3340" y="3947"/>
                  </a:moveTo>
                  <a:cubicBezTo>
                    <a:pt x="3425" y="3990"/>
                    <a:pt x="3511" y="4040"/>
                    <a:pt x="3590" y="4104"/>
                  </a:cubicBezTo>
                  <a:cubicBezTo>
                    <a:pt x="3500" y="4119"/>
                    <a:pt x="3407" y="4125"/>
                    <a:pt x="3314" y="4125"/>
                  </a:cubicBezTo>
                  <a:cubicBezTo>
                    <a:pt x="3184" y="4125"/>
                    <a:pt x="3054" y="4113"/>
                    <a:pt x="2925" y="4097"/>
                  </a:cubicBezTo>
                  <a:cubicBezTo>
                    <a:pt x="3075" y="4061"/>
                    <a:pt x="3211" y="4004"/>
                    <a:pt x="3340" y="3947"/>
                  </a:cubicBezTo>
                  <a:close/>
                  <a:moveTo>
                    <a:pt x="2222" y="1"/>
                  </a:moveTo>
                  <a:cubicBezTo>
                    <a:pt x="2071" y="1"/>
                    <a:pt x="1925" y="30"/>
                    <a:pt x="1788" y="100"/>
                  </a:cubicBezTo>
                  <a:cubicBezTo>
                    <a:pt x="859" y="322"/>
                    <a:pt x="251" y="1294"/>
                    <a:pt x="316" y="2245"/>
                  </a:cubicBezTo>
                  <a:cubicBezTo>
                    <a:pt x="387" y="3396"/>
                    <a:pt x="1202" y="4168"/>
                    <a:pt x="2303" y="4168"/>
                  </a:cubicBezTo>
                  <a:cubicBezTo>
                    <a:pt x="2629" y="4251"/>
                    <a:pt x="2972" y="4325"/>
                    <a:pt x="3308" y="4325"/>
                  </a:cubicBezTo>
                  <a:cubicBezTo>
                    <a:pt x="3614" y="4325"/>
                    <a:pt x="3914" y="4263"/>
                    <a:pt x="4190" y="4090"/>
                  </a:cubicBezTo>
                  <a:cubicBezTo>
                    <a:pt x="4734" y="3747"/>
                    <a:pt x="4991" y="3110"/>
                    <a:pt x="5055" y="2488"/>
                  </a:cubicBezTo>
                  <a:cubicBezTo>
                    <a:pt x="5120" y="1916"/>
                    <a:pt x="5120" y="1201"/>
                    <a:pt x="4669" y="780"/>
                  </a:cubicBezTo>
                  <a:cubicBezTo>
                    <a:pt x="4183" y="315"/>
                    <a:pt x="3425" y="372"/>
                    <a:pt x="2846" y="93"/>
                  </a:cubicBezTo>
                  <a:cubicBezTo>
                    <a:pt x="2830" y="88"/>
                    <a:pt x="2815" y="85"/>
                    <a:pt x="2801" y="85"/>
                  </a:cubicBezTo>
                  <a:cubicBezTo>
                    <a:pt x="2778" y="85"/>
                    <a:pt x="2760" y="92"/>
                    <a:pt x="2746" y="100"/>
                  </a:cubicBezTo>
                  <a:cubicBezTo>
                    <a:pt x="2571" y="39"/>
                    <a:pt x="2393" y="1"/>
                    <a:pt x="2222" y="1"/>
                  </a:cubicBezTo>
                  <a:close/>
                </a:path>
              </a:pathLst>
            </a:custGeom>
            <a:solidFill>
              <a:srgbClr val="C00000"/>
            </a:solidFill>
            <a:ln>
              <a:noFill/>
            </a:ln>
          </p:spPr>
          <p:txBody>
            <a:bodyPr spcFirstLastPara="1" wrap="square" lIns="91425" tIns="91425" rIns="91425" bIns="91425" anchor="ctr" anchorCtr="0">
              <a:noAutofit/>
            </a:bodyPr>
            <a:lstStyle/>
            <a:p>
              <a:endParaRPr/>
            </a:p>
          </p:txBody>
        </p:sp>
        <p:sp>
          <p:nvSpPr>
            <p:cNvPr id="7" name="Google Shape;611;p39">
              <a:extLst>
                <a:ext uri="{FF2B5EF4-FFF2-40B4-BE49-F238E27FC236}">
                  <a16:creationId xmlns:a16="http://schemas.microsoft.com/office/drawing/2014/main" id="{AC3A8E84-EA7E-5B11-B7B8-BF8189887E4C}"/>
                </a:ext>
              </a:extLst>
            </p:cNvPr>
            <p:cNvSpPr/>
            <p:nvPr/>
          </p:nvSpPr>
          <p:spPr>
            <a:xfrm>
              <a:off x="7208795" y="2638647"/>
              <a:ext cx="720013" cy="468310"/>
            </a:xfrm>
            <a:custGeom>
              <a:avLst/>
              <a:gdLst/>
              <a:ahLst/>
              <a:cxnLst/>
              <a:rect l="l" t="t" r="r" b="b"/>
              <a:pathLst>
                <a:path w="2536" h="2485" extrusionOk="0">
                  <a:moveTo>
                    <a:pt x="965" y="66"/>
                  </a:moveTo>
                  <a:cubicBezTo>
                    <a:pt x="2416" y="73"/>
                    <a:pt x="1265" y="1775"/>
                    <a:pt x="901" y="2397"/>
                  </a:cubicBezTo>
                  <a:cubicBezTo>
                    <a:pt x="658" y="2032"/>
                    <a:pt x="343" y="1660"/>
                    <a:pt x="207" y="1239"/>
                  </a:cubicBezTo>
                  <a:cubicBezTo>
                    <a:pt x="7" y="638"/>
                    <a:pt x="293" y="66"/>
                    <a:pt x="965" y="66"/>
                  </a:cubicBezTo>
                  <a:close/>
                  <a:moveTo>
                    <a:pt x="983" y="0"/>
                  </a:moveTo>
                  <a:cubicBezTo>
                    <a:pt x="959" y="0"/>
                    <a:pt x="934" y="1"/>
                    <a:pt x="908" y="2"/>
                  </a:cubicBezTo>
                  <a:cubicBezTo>
                    <a:pt x="458" y="16"/>
                    <a:pt x="122" y="281"/>
                    <a:pt x="71" y="731"/>
                  </a:cubicBezTo>
                  <a:cubicBezTo>
                    <a:pt x="0" y="1374"/>
                    <a:pt x="522" y="1953"/>
                    <a:pt x="851" y="2447"/>
                  </a:cubicBezTo>
                  <a:cubicBezTo>
                    <a:pt x="858" y="2461"/>
                    <a:pt x="865" y="2461"/>
                    <a:pt x="879" y="2461"/>
                  </a:cubicBezTo>
                  <a:cubicBezTo>
                    <a:pt x="884" y="2474"/>
                    <a:pt x="898" y="2484"/>
                    <a:pt x="912" y="2484"/>
                  </a:cubicBezTo>
                  <a:cubicBezTo>
                    <a:pt x="922" y="2484"/>
                    <a:pt x="931" y="2480"/>
                    <a:pt x="937" y="2468"/>
                  </a:cubicBezTo>
                  <a:cubicBezTo>
                    <a:pt x="1331" y="1778"/>
                    <a:pt x="2536" y="0"/>
                    <a:pt x="983" y="0"/>
                  </a:cubicBezTo>
                  <a:close/>
                </a:path>
              </a:pathLst>
            </a:custGeom>
            <a:solidFill>
              <a:srgbClr val="C00000"/>
            </a:solid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endParaRPr dirty="0"/>
            </a:p>
          </p:txBody>
        </p:sp>
        <p:sp>
          <p:nvSpPr>
            <p:cNvPr id="8" name="Google Shape;612;p39">
              <a:extLst>
                <a:ext uri="{FF2B5EF4-FFF2-40B4-BE49-F238E27FC236}">
                  <a16:creationId xmlns:a16="http://schemas.microsoft.com/office/drawing/2014/main" id="{3D034251-A62B-8350-0F44-A23C7FBAC1A5}"/>
                </a:ext>
              </a:extLst>
            </p:cNvPr>
            <p:cNvSpPr/>
            <p:nvPr/>
          </p:nvSpPr>
          <p:spPr>
            <a:xfrm>
              <a:off x="7328932" y="2753285"/>
              <a:ext cx="272276" cy="186570"/>
            </a:xfrm>
            <a:custGeom>
              <a:avLst/>
              <a:gdLst/>
              <a:ahLst/>
              <a:cxnLst/>
              <a:rect l="l" t="t" r="r" b="b"/>
              <a:pathLst>
                <a:path w="959" h="990" extrusionOk="0">
                  <a:moveTo>
                    <a:pt x="530" y="103"/>
                  </a:moveTo>
                  <a:cubicBezTo>
                    <a:pt x="701" y="103"/>
                    <a:pt x="846" y="275"/>
                    <a:pt x="852" y="460"/>
                  </a:cubicBezTo>
                  <a:cubicBezTo>
                    <a:pt x="852" y="674"/>
                    <a:pt x="723" y="917"/>
                    <a:pt x="487" y="924"/>
                  </a:cubicBezTo>
                  <a:cubicBezTo>
                    <a:pt x="483" y="924"/>
                    <a:pt x="479" y="924"/>
                    <a:pt x="475" y="924"/>
                  </a:cubicBezTo>
                  <a:cubicBezTo>
                    <a:pt x="253" y="924"/>
                    <a:pt x="101" y="728"/>
                    <a:pt x="108" y="517"/>
                  </a:cubicBezTo>
                  <a:cubicBezTo>
                    <a:pt x="108" y="359"/>
                    <a:pt x="201" y="231"/>
                    <a:pt x="323" y="152"/>
                  </a:cubicBezTo>
                  <a:cubicBezTo>
                    <a:pt x="327" y="161"/>
                    <a:pt x="334" y="167"/>
                    <a:pt x="344" y="167"/>
                  </a:cubicBezTo>
                  <a:cubicBezTo>
                    <a:pt x="350" y="167"/>
                    <a:pt x="357" y="165"/>
                    <a:pt x="366" y="159"/>
                  </a:cubicBezTo>
                  <a:cubicBezTo>
                    <a:pt x="421" y="120"/>
                    <a:pt x="477" y="103"/>
                    <a:pt x="530" y="103"/>
                  </a:cubicBezTo>
                  <a:close/>
                  <a:moveTo>
                    <a:pt x="517" y="1"/>
                  </a:moveTo>
                  <a:cubicBezTo>
                    <a:pt x="514" y="1"/>
                    <a:pt x="511" y="1"/>
                    <a:pt x="509" y="2"/>
                  </a:cubicBezTo>
                  <a:cubicBezTo>
                    <a:pt x="230" y="59"/>
                    <a:pt x="1" y="295"/>
                    <a:pt x="44" y="595"/>
                  </a:cubicBezTo>
                  <a:cubicBezTo>
                    <a:pt x="68" y="816"/>
                    <a:pt x="256" y="989"/>
                    <a:pt x="471" y="989"/>
                  </a:cubicBezTo>
                  <a:cubicBezTo>
                    <a:pt x="507" y="989"/>
                    <a:pt x="543" y="985"/>
                    <a:pt x="580" y="974"/>
                  </a:cubicBezTo>
                  <a:cubicBezTo>
                    <a:pt x="837" y="910"/>
                    <a:pt x="959" y="588"/>
                    <a:pt x="902" y="352"/>
                  </a:cubicBezTo>
                  <a:cubicBezTo>
                    <a:pt x="859" y="174"/>
                    <a:pt x="709" y="45"/>
                    <a:pt x="544" y="38"/>
                  </a:cubicBezTo>
                  <a:cubicBezTo>
                    <a:pt x="550" y="19"/>
                    <a:pt x="535" y="1"/>
                    <a:pt x="517" y="1"/>
                  </a:cubicBezTo>
                  <a:close/>
                </a:path>
              </a:pathLst>
            </a:custGeom>
            <a:solidFill>
              <a:srgbClr val="C00000"/>
            </a:solid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10" name="CuadroTexto 9">
            <a:extLst>
              <a:ext uri="{FF2B5EF4-FFF2-40B4-BE49-F238E27FC236}">
                <a16:creationId xmlns:a16="http://schemas.microsoft.com/office/drawing/2014/main" id="{8971C61F-F45C-C23A-253A-0A982EE9B646}"/>
              </a:ext>
            </a:extLst>
          </p:cNvPr>
          <p:cNvSpPr txBox="1"/>
          <p:nvPr/>
        </p:nvSpPr>
        <p:spPr>
          <a:xfrm>
            <a:off x="407365" y="1155902"/>
            <a:ext cx="8467815" cy="4185761"/>
          </a:xfrm>
          <a:prstGeom prst="rect">
            <a:avLst/>
          </a:prstGeom>
          <a:noFill/>
        </p:spPr>
        <p:txBody>
          <a:bodyPr wrap="square">
            <a:spAutoFit/>
          </a:bodyPr>
          <a:lstStyle/>
          <a:p>
            <a:pPr marR="621665" algn="just">
              <a:spcBef>
                <a:spcPts val="15"/>
              </a:spcBef>
              <a:spcAft>
                <a:spcPts val="0"/>
              </a:spcAft>
            </a:pPr>
            <a:r>
              <a:rPr lang="es-ES" sz="1400" b="1" dirty="0">
                <a:solidFill>
                  <a:srgbClr val="C00000"/>
                </a:solidFill>
                <a:effectLst/>
                <a:latin typeface="Calibri" panose="020F0502020204030204" pitchFamily="34" charset="0"/>
                <a:ea typeface="Cambria" panose="02040503050406030204" pitchFamily="18" charset="0"/>
                <a:cs typeface="Cambria" panose="02040503050406030204" pitchFamily="18" charset="0"/>
              </a:rPr>
              <a:t>PERFIL DE INGRESO AL ASPIRANTADO INTERNO</a:t>
            </a:r>
            <a:endParaRPr lang="es-PE" sz="1600" b="1" dirty="0">
              <a:solidFill>
                <a:srgbClr val="C00000"/>
              </a:solidFill>
              <a:effectLst/>
              <a:latin typeface="Cambria" panose="02040503050406030204" pitchFamily="18" charset="0"/>
              <a:ea typeface="Cambria" panose="02040503050406030204" pitchFamily="18" charset="0"/>
              <a:cs typeface="Cambria" panose="02040503050406030204" pitchFamily="18" charset="0"/>
            </a:endParaRPr>
          </a:p>
          <a:p>
            <a:pPr marL="285750" indent="-285750" algn="just">
              <a:buFontTx/>
              <a:buChar char="-"/>
            </a:pPr>
            <a:r>
              <a:rPr lang="es-ES" dirty="0"/>
              <a:t>Que haya expresado el deseo y la voluntad de discernir el plan de Dios en el carisma salesiano. Esto ocurre luego de que el joven ha recorrido las dos etapas anteriores de este plan de acompañamiento, el cual ha sido desarrollado en la propia obra de la que proviene. </a:t>
            </a:r>
          </a:p>
          <a:p>
            <a:pPr marL="285750" indent="-285750" algn="just">
              <a:buFontTx/>
              <a:buChar char="-"/>
            </a:pPr>
            <a:r>
              <a:rPr lang="es-ES" dirty="0"/>
              <a:t>Verificación de un estilo de vida sano (físico y psicológico). </a:t>
            </a:r>
          </a:p>
          <a:p>
            <a:pPr marL="285750" indent="-285750" algn="just">
              <a:buFontTx/>
              <a:buChar char="-"/>
            </a:pPr>
            <a:r>
              <a:rPr lang="es-ES" dirty="0"/>
              <a:t>Que haya tenido alguna experiencia personal de Dios que le haya permitido percibir de alguna manera su llamado (aunque no esté claro); es necesario que haya participado previamente en las experiencias de encuentro vocacional de la inspectoría.</a:t>
            </a:r>
          </a:p>
          <a:p>
            <a:pPr marL="285750" indent="-285750" algn="just">
              <a:buFontTx/>
              <a:buChar char="-"/>
            </a:pPr>
            <a:r>
              <a:rPr lang="es-ES" dirty="0"/>
              <a:t>Debe tener disponibilidad para el acompañamiento personal (Dirección Espiritual). </a:t>
            </a:r>
          </a:p>
          <a:p>
            <a:pPr marL="285750" indent="-285750" algn="just">
              <a:buFontTx/>
              <a:buChar char="-"/>
            </a:pPr>
            <a:r>
              <a:rPr lang="es-ES" dirty="0"/>
              <a:t>Debe tener actitud de compromiso y fidelidad en el trabajo (estudio personal, actividad apostólica, servicio a la comunidad). </a:t>
            </a:r>
          </a:p>
          <a:p>
            <a:pPr marL="285750" indent="-285750" algn="just">
              <a:buFontTx/>
              <a:buChar char="-"/>
            </a:pPr>
            <a:r>
              <a:rPr lang="es-ES" dirty="0"/>
              <a:t>Debe tener capacidad para interactuar y relacionarse con otros de manera positiva. </a:t>
            </a:r>
          </a:p>
          <a:p>
            <a:pPr marL="285750" indent="-285750" algn="just">
              <a:buFontTx/>
              <a:buChar char="-"/>
            </a:pPr>
            <a:r>
              <a:rPr lang="es-ES" dirty="0"/>
              <a:t>Debe contar con disponibilidad para el trabajo apostólico con los jóvenes, especialmente con los más pobres. - Aprobación del consejo de la comunidad. </a:t>
            </a:r>
          </a:p>
          <a:p>
            <a:pPr marL="285750" indent="-285750" algn="just">
              <a:buFontTx/>
              <a:buChar char="-"/>
            </a:pPr>
            <a:r>
              <a:rPr lang="es-ES" dirty="0"/>
              <a:t>Aprobación del Coordinador Inspectorial de Animación Vocacional y su equipo. </a:t>
            </a:r>
          </a:p>
          <a:p>
            <a:pPr marL="285750" indent="-285750" algn="just">
              <a:buFontTx/>
              <a:buChar char="-"/>
            </a:pPr>
            <a:r>
              <a:rPr lang="es-ES" dirty="0"/>
              <a:t>En el caso de jóvenes que no provengan de casas salesianas, el acompañamiento y aprobación de ingreso al </a:t>
            </a:r>
            <a:r>
              <a:rPr lang="es-ES" dirty="0" err="1"/>
              <a:t>Aspirantado</a:t>
            </a:r>
            <a:r>
              <a:rPr lang="es-ES" dirty="0"/>
              <a:t> lo da la comunidad propuesta del </a:t>
            </a:r>
            <a:r>
              <a:rPr lang="es-ES" dirty="0" err="1"/>
              <a:t>Aspirantado</a:t>
            </a:r>
            <a:r>
              <a:rPr lang="es-ES" dirty="0"/>
              <a:t> (Rímac) verificándose que se cumpla las dos etapas previas de manera adecuada.</a:t>
            </a:r>
          </a:p>
          <a:p>
            <a:pPr marR="621665" algn="just">
              <a:spcBef>
                <a:spcPts val="15"/>
              </a:spcBef>
              <a:spcAft>
                <a:spcPts val="0"/>
              </a:spcAft>
            </a:pPr>
            <a:r>
              <a:rPr lang="es-ES" sz="1400" dirty="0">
                <a:solidFill>
                  <a:srgbClr val="000000"/>
                </a:solidFill>
                <a:effectLst/>
                <a:latin typeface="Calibri" panose="020F0502020204030204" pitchFamily="34" charset="0"/>
                <a:ea typeface="Cambria" panose="02040503050406030204" pitchFamily="18" charset="0"/>
                <a:cs typeface="Cambria" panose="02040503050406030204" pitchFamily="18" charset="0"/>
              </a:rPr>
              <a:t> </a:t>
            </a:r>
            <a:endParaRPr lang="es-PE" sz="1600" dirty="0">
              <a:effectLst/>
              <a:latin typeface="Cambria" panose="02040503050406030204" pitchFamily="18" charset="0"/>
              <a:ea typeface="Cambria" panose="02040503050406030204" pitchFamily="18" charset="0"/>
              <a:cs typeface="Cambria" panose="02040503050406030204" pitchFamily="18" charset="0"/>
            </a:endParaRPr>
          </a:p>
        </p:txBody>
      </p:sp>
    </p:spTree>
    <p:extLst>
      <p:ext uri="{BB962C8B-B14F-4D97-AF65-F5344CB8AC3E}">
        <p14:creationId xmlns:p14="http://schemas.microsoft.com/office/powerpoint/2010/main" val="287790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F87C5340-CC3A-A023-58D6-E373ED2CECC0}"/>
              </a:ext>
            </a:extLst>
          </p:cNvPr>
          <p:cNvSpPr txBox="1"/>
          <p:nvPr/>
        </p:nvSpPr>
        <p:spPr>
          <a:xfrm>
            <a:off x="987782" y="1177637"/>
            <a:ext cx="7311091" cy="1754326"/>
          </a:xfrm>
          <a:prstGeom prst="rect">
            <a:avLst/>
          </a:prstGeom>
          <a:noFill/>
        </p:spPr>
        <p:txBody>
          <a:bodyPr wrap="square">
            <a:spAutoFit/>
          </a:bodyPr>
          <a:lstStyle/>
          <a:p>
            <a:pPr marR="621665" algn="just">
              <a:spcBef>
                <a:spcPts val="15"/>
              </a:spcBef>
              <a:spcAft>
                <a:spcPts val="0"/>
              </a:spcAft>
            </a:pPr>
            <a:r>
              <a:rPr lang="es-ES" sz="1800" b="1" dirty="0">
                <a:solidFill>
                  <a:srgbClr val="C00000"/>
                </a:solidFill>
                <a:effectLst/>
                <a:latin typeface="Calibri" panose="020F0502020204030204" pitchFamily="34" charset="0"/>
                <a:ea typeface="Cambria" panose="02040503050406030204" pitchFamily="18" charset="0"/>
                <a:cs typeface="Cambria" panose="02040503050406030204" pitchFamily="18" charset="0"/>
              </a:rPr>
              <a:t>EDAD DE INGRESO AL ASPIRANTADO INTERNO</a:t>
            </a:r>
            <a:endParaRPr lang="es-PE" sz="2000" dirty="0">
              <a:solidFill>
                <a:srgbClr val="C00000"/>
              </a:solidFill>
              <a:effectLst/>
              <a:latin typeface="Cambria" panose="02040503050406030204" pitchFamily="18" charset="0"/>
              <a:ea typeface="Cambria" panose="02040503050406030204" pitchFamily="18" charset="0"/>
              <a:cs typeface="Cambria" panose="02040503050406030204" pitchFamily="18" charset="0"/>
            </a:endParaRPr>
          </a:p>
          <a:p>
            <a:pPr marR="621665" algn="just">
              <a:spcBef>
                <a:spcPts val="15"/>
              </a:spcBef>
              <a:spcAft>
                <a:spcPts val="0"/>
              </a:spcAft>
            </a:pPr>
            <a:r>
              <a:rPr lang="es-ES" sz="1800" dirty="0">
                <a:solidFill>
                  <a:srgbClr val="000000"/>
                </a:solidFill>
                <a:effectLst/>
                <a:latin typeface="Calibri" panose="020F0502020204030204" pitchFamily="34" charset="0"/>
                <a:ea typeface="Cambria" panose="02040503050406030204" pitchFamily="18" charset="0"/>
                <a:cs typeface="Cambria" panose="02040503050406030204" pitchFamily="18" charset="0"/>
              </a:rPr>
              <a:t>El joven puede ingresar al </a:t>
            </a:r>
            <a:r>
              <a:rPr lang="es-ES" sz="1800" dirty="0" err="1">
                <a:solidFill>
                  <a:srgbClr val="000000"/>
                </a:solidFill>
                <a:effectLst/>
                <a:latin typeface="Calibri" panose="020F0502020204030204" pitchFamily="34" charset="0"/>
                <a:ea typeface="Cambria" panose="02040503050406030204" pitchFamily="18" charset="0"/>
                <a:cs typeface="Cambria" panose="02040503050406030204" pitchFamily="18" charset="0"/>
              </a:rPr>
              <a:t>Aspirantado</a:t>
            </a:r>
            <a:r>
              <a:rPr lang="es-ES" sz="1800" dirty="0">
                <a:solidFill>
                  <a:srgbClr val="000000"/>
                </a:solidFill>
                <a:effectLst/>
                <a:latin typeface="Calibri" panose="020F0502020204030204" pitchFamily="34" charset="0"/>
                <a:ea typeface="Cambria" panose="02040503050406030204" pitchFamily="18" charset="0"/>
                <a:cs typeface="Cambria" panose="02040503050406030204" pitchFamily="18" charset="0"/>
              </a:rPr>
              <a:t> a partir de los 18 años </a:t>
            </a:r>
            <a:endParaRPr lang="es-PE" sz="2000" dirty="0">
              <a:effectLst/>
              <a:latin typeface="Cambria" panose="02040503050406030204" pitchFamily="18" charset="0"/>
              <a:ea typeface="Cambria" panose="02040503050406030204" pitchFamily="18" charset="0"/>
              <a:cs typeface="Cambria" panose="02040503050406030204" pitchFamily="18" charset="0"/>
            </a:endParaRPr>
          </a:p>
          <a:p>
            <a:pPr marR="621665" algn="just">
              <a:spcBef>
                <a:spcPts val="15"/>
              </a:spcBef>
              <a:spcAft>
                <a:spcPts val="0"/>
              </a:spcAft>
            </a:pPr>
            <a:r>
              <a:rPr lang="es-ES" sz="1800" dirty="0">
                <a:solidFill>
                  <a:srgbClr val="000000"/>
                </a:solidFill>
                <a:effectLst/>
                <a:latin typeface="Calibri" panose="020F0502020204030204" pitchFamily="34" charset="0"/>
                <a:ea typeface="Cambria" panose="02040503050406030204" pitchFamily="18" charset="0"/>
                <a:cs typeface="Cambria" panose="02040503050406030204" pitchFamily="18" charset="0"/>
              </a:rPr>
              <a:t>En el caso de los de los candidatos mayores de 35 años el proceso de acompañamiento y discernimiento vocacional en el </a:t>
            </a:r>
            <a:r>
              <a:rPr lang="es-ES" sz="1800" dirty="0" err="1">
                <a:solidFill>
                  <a:srgbClr val="000000"/>
                </a:solidFill>
                <a:effectLst/>
                <a:latin typeface="Calibri" panose="020F0502020204030204" pitchFamily="34" charset="0"/>
                <a:ea typeface="Cambria" panose="02040503050406030204" pitchFamily="18" charset="0"/>
                <a:cs typeface="Cambria" panose="02040503050406030204" pitchFamily="18" charset="0"/>
              </a:rPr>
              <a:t>Aspirantado</a:t>
            </a:r>
            <a:r>
              <a:rPr lang="es-ES" sz="1800" dirty="0">
                <a:solidFill>
                  <a:srgbClr val="000000"/>
                </a:solidFill>
                <a:effectLst/>
                <a:latin typeface="Calibri" panose="020F0502020204030204" pitchFamily="34" charset="0"/>
                <a:ea typeface="Cambria" panose="02040503050406030204" pitchFamily="18" charset="0"/>
                <a:cs typeface="Cambria" panose="02040503050406030204" pitchFamily="18" charset="0"/>
              </a:rPr>
              <a:t> debe adecuarse a su edad, dicha adecuación está bajo responsabilidad del director del </a:t>
            </a:r>
            <a:r>
              <a:rPr lang="es-ES" sz="1800" dirty="0" err="1">
                <a:solidFill>
                  <a:srgbClr val="000000"/>
                </a:solidFill>
                <a:effectLst/>
                <a:latin typeface="Calibri" panose="020F0502020204030204" pitchFamily="34" charset="0"/>
                <a:ea typeface="Cambria" panose="02040503050406030204" pitchFamily="18" charset="0"/>
                <a:cs typeface="Cambria" panose="02040503050406030204" pitchFamily="18" charset="0"/>
              </a:rPr>
              <a:t>Aspirantado</a:t>
            </a:r>
            <a:r>
              <a:rPr lang="es-ES" sz="1800" dirty="0">
                <a:solidFill>
                  <a:srgbClr val="000000"/>
                </a:solidFill>
                <a:effectLst/>
                <a:latin typeface="Calibri" panose="020F0502020204030204" pitchFamily="34" charset="0"/>
                <a:ea typeface="Cambria" panose="02040503050406030204" pitchFamily="18" charset="0"/>
                <a:cs typeface="Cambria" panose="02040503050406030204" pitchFamily="18" charset="0"/>
              </a:rPr>
              <a:t> y verificado por el DIPJ.</a:t>
            </a:r>
            <a:endParaRPr lang="es-PE" sz="2000" dirty="0">
              <a:effectLst/>
              <a:latin typeface="Cambria" panose="02040503050406030204" pitchFamily="18" charset="0"/>
              <a:ea typeface="Cambria" panose="02040503050406030204" pitchFamily="18" charset="0"/>
              <a:cs typeface="Cambria" panose="02040503050406030204" pitchFamily="18" charset="0"/>
            </a:endParaRPr>
          </a:p>
        </p:txBody>
      </p:sp>
      <p:sp>
        <p:nvSpPr>
          <p:cNvPr id="6" name="CuadroTexto 5">
            <a:extLst>
              <a:ext uri="{FF2B5EF4-FFF2-40B4-BE49-F238E27FC236}">
                <a16:creationId xmlns:a16="http://schemas.microsoft.com/office/drawing/2014/main" id="{819EA076-1A7C-CAC9-FD91-4375FCC074C6}"/>
              </a:ext>
            </a:extLst>
          </p:cNvPr>
          <p:cNvSpPr txBox="1"/>
          <p:nvPr/>
        </p:nvSpPr>
        <p:spPr>
          <a:xfrm>
            <a:off x="1" y="190641"/>
            <a:ext cx="9282545" cy="307777"/>
          </a:xfrm>
          <a:prstGeom prst="rect">
            <a:avLst/>
          </a:prstGeom>
          <a:solidFill>
            <a:srgbClr val="B62116"/>
          </a:solidFill>
        </p:spPr>
        <p:txBody>
          <a:bodyPr wrap="square">
            <a:spAutoFit/>
          </a:bodyPr>
          <a:lstStyle/>
          <a:p>
            <a:r>
              <a:rPr lang="es-ES" cap="all" dirty="0">
                <a:solidFill>
                  <a:schemeClr val="bg1"/>
                </a:solidFill>
              </a:rPr>
              <a:t>4. </a:t>
            </a:r>
            <a:r>
              <a:rPr lang="es-ES" sz="1000" cap="all" dirty="0">
                <a:solidFill>
                  <a:schemeClr val="bg1"/>
                </a:solidFill>
              </a:rPr>
              <a:t>Proceso de acompañamiento a desarrollar en los Jóvenes: Propuesta Vocacional en el Itinerario de educación a la Fe</a:t>
            </a:r>
          </a:p>
        </p:txBody>
      </p:sp>
      <p:grpSp>
        <p:nvGrpSpPr>
          <p:cNvPr id="7" name="Grupo 6">
            <a:extLst>
              <a:ext uri="{FF2B5EF4-FFF2-40B4-BE49-F238E27FC236}">
                <a16:creationId xmlns:a16="http://schemas.microsoft.com/office/drawing/2014/main" id="{FAA5C13B-5DEF-938F-D7BC-1ACC4BFB06AB}"/>
              </a:ext>
            </a:extLst>
          </p:cNvPr>
          <p:cNvGrpSpPr/>
          <p:nvPr/>
        </p:nvGrpSpPr>
        <p:grpSpPr>
          <a:xfrm>
            <a:off x="76200" y="580295"/>
            <a:ext cx="1239982" cy="597342"/>
            <a:chOff x="6915983" y="2486475"/>
            <a:chExt cx="1377698" cy="772655"/>
          </a:xfrm>
        </p:grpSpPr>
        <p:sp>
          <p:nvSpPr>
            <p:cNvPr id="8" name="Google Shape;607;p39">
              <a:extLst>
                <a:ext uri="{FF2B5EF4-FFF2-40B4-BE49-F238E27FC236}">
                  <a16:creationId xmlns:a16="http://schemas.microsoft.com/office/drawing/2014/main" id="{CEBA4402-1663-E0E9-C57A-F29C0A9F04C2}"/>
                </a:ext>
              </a:extLst>
            </p:cNvPr>
            <p:cNvSpPr/>
            <p:nvPr/>
          </p:nvSpPr>
          <p:spPr>
            <a:xfrm>
              <a:off x="6915983" y="2486475"/>
              <a:ext cx="1377698" cy="772655"/>
            </a:xfrm>
            <a:custGeom>
              <a:avLst/>
              <a:gdLst/>
              <a:ahLst/>
              <a:cxnLst/>
              <a:rect l="l" t="t" r="r" b="b"/>
              <a:pathLst>
                <a:path w="5120" h="4326" extrusionOk="0">
                  <a:moveTo>
                    <a:pt x="3740" y="565"/>
                  </a:moveTo>
                  <a:lnTo>
                    <a:pt x="3740" y="565"/>
                  </a:lnTo>
                  <a:cubicBezTo>
                    <a:pt x="3812" y="587"/>
                    <a:pt x="3883" y="601"/>
                    <a:pt x="3947" y="622"/>
                  </a:cubicBezTo>
                  <a:cubicBezTo>
                    <a:pt x="4348" y="744"/>
                    <a:pt x="4591" y="958"/>
                    <a:pt x="4734" y="1251"/>
                  </a:cubicBezTo>
                  <a:cubicBezTo>
                    <a:pt x="4398" y="1023"/>
                    <a:pt x="4069" y="794"/>
                    <a:pt x="3740" y="565"/>
                  </a:cubicBezTo>
                  <a:close/>
                  <a:moveTo>
                    <a:pt x="3554" y="522"/>
                  </a:moveTo>
                  <a:lnTo>
                    <a:pt x="3554" y="522"/>
                  </a:lnTo>
                  <a:cubicBezTo>
                    <a:pt x="3604" y="529"/>
                    <a:pt x="3654" y="544"/>
                    <a:pt x="3704" y="558"/>
                  </a:cubicBezTo>
                  <a:cubicBezTo>
                    <a:pt x="3683" y="565"/>
                    <a:pt x="3676" y="601"/>
                    <a:pt x="3697" y="622"/>
                  </a:cubicBezTo>
                  <a:cubicBezTo>
                    <a:pt x="4062" y="865"/>
                    <a:pt x="4419" y="1116"/>
                    <a:pt x="4777" y="1366"/>
                  </a:cubicBezTo>
                  <a:cubicBezTo>
                    <a:pt x="4827" y="1502"/>
                    <a:pt x="4862" y="1659"/>
                    <a:pt x="4870" y="1823"/>
                  </a:cubicBezTo>
                  <a:cubicBezTo>
                    <a:pt x="4655" y="1652"/>
                    <a:pt x="4434" y="1480"/>
                    <a:pt x="4219" y="1316"/>
                  </a:cubicBezTo>
                  <a:cubicBezTo>
                    <a:pt x="4212" y="1308"/>
                    <a:pt x="4202" y="1305"/>
                    <a:pt x="4194" y="1305"/>
                  </a:cubicBezTo>
                  <a:cubicBezTo>
                    <a:pt x="4177" y="1305"/>
                    <a:pt x="4162" y="1316"/>
                    <a:pt x="4162" y="1330"/>
                  </a:cubicBezTo>
                  <a:cubicBezTo>
                    <a:pt x="4033" y="1015"/>
                    <a:pt x="3833" y="730"/>
                    <a:pt x="3554" y="522"/>
                  </a:cubicBezTo>
                  <a:close/>
                  <a:moveTo>
                    <a:pt x="4169" y="1359"/>
                  </a:moveTo>
                  <a:lnTo>
                    <a:pt x="4169" y="1359"/>
                  </a:lnTo>
                  <a:cubicBezTo>
                    <a:pt x="4405" y="1545"/>
                    <a:pt x="4641" y="1730"/>
                    <a:pt x="4877" y="1909"/>
                  </a:cubicBezTo>
                  <a:cubicBezTo>
                    <a:pt x="4884" y="1952"/>
                    <a:pt x="4884" y="1988"/>
                    <a:pt x="4884" y="2031"/>
                  </a:cubicBezTo>
                  <a:cubicBezTo>
                    <a:pt x="4884" y="2152"/>
                    <a:pt x="4877" y="2281"/>
                    <a:pt x="4862" y="2402"/>
                  </a:cubicBezTo>
                  <a:cubicBezTo>
                    <a:pt x="4684" y="2231"/>
                    <a:pt x="4505" y="2052"/>
                    <a:pt x="4326" y="1873"/>
                  </a:cubicBezTo>
                  <a:cubicBezTo>
                    <a:pt x="4319" y="1866"/>
                    <a:pt x="4312" y="1866"/>
                    <a:pt x="4312" y="1866"/>
                  </a:cubicBezTo>
                  <a:cubicBezTo>
                    <a:pt x="4276" y="1695"/>
                    <a:pt x="4233" y="1523"/>
                    <a:pt x="4169" y="1359"/>
                  </a:cubicBezTo>
                  <a:close/>
                  <a:moveTo>
                    <a:pt x="4326" y="1966"/>
                  </a:moveTo>
                  <a:lnTo>
                    <a:pt x="4326" y="1966"/>
                  </a:lnTo>
                  <a:cubicBezTo>
                    <a:pt x="4505" y="2138"/>
                    <a:pt x="4677" y="2317"/>
                    <a:pt x="4855" y="2488"/>
                  </a:cubicBezTo>
                  <a:cubicBezTo>
                    <a:pt x="4841" y="2603"/>
                    <a:pt x="4820" y="2717"/>
                    <a:pt x="4791" y="2831"/>
                  </a:cubicBezTo>
                  <a:cubicBezTo>
                    <a:pt x="4648" y="2696"/>
                    <a:pt x="4505" y="2574"/>
                    <a:pt x="4355" y="2452"/>
                  </a:cubicBezTo>
                  <a:cubicBezTo>
                    <a:pt x="4348" y="2445"/>
                    <a:pt x="4348" y="2445"/>
                    <a:pt x="4341" y="2445"/>
                  </a:cubicBezTo>
                  <a:cubicBezTo>
                    <a:pt x="4355" y="2295"/>
                    <a:pt x="4348" y="2131"/>
                    <a:pt x="4326" y="1966"/>
                  </a:cubicBezTo>
                  <a:close/>
                  <a:moveTo>
                    <a:pt x="4333" y="2524"/>
                  </a:moveTo>
                  <a:cubicBezTo>
                    <a:pt x="4484" y="2646"/>
                    <a:pt x="4634" y="2774"/>
                    <a:pt x="4777" y="2903"/>
                  </a:cubicBezTo>
                  <a:cubicBezTo>
                    <a:pt x="4741" y="3039"/>
                    <a:pt x="4691" y="3167"/>
                    <a:pt x="4627" y="3289"/>
                  </a:cubicBezTo>
                  <a:cubicBezTo>
                    <a:pt x="4505" y="3167"/>
                    <a:pt x="4376" y="3060"/>
                    <a:pt x="4240" y="2953"/>
                  </a:cubicBezTo>
                  <a:cubicBezTo>
                    <a:pt x="4283" y="2817"/>
                    <a:pt x="4319" y="2674"/>
                    <a:pt x="4333" y="2524"/>
                  </a:cubicBezTo>
                  <a:close/>
                  <a:moveTo>
                    <a:pt x="4212" y="3017"/>
                  </a:moveTo>
                  <a:cubicBezTo>
                    <a:pt x="4348" y="3125"/>
                    <a:pt x="4476" y="3232"/>
                    <a:pt x="4598" y="3353"/>
                  </a:cubicBezTo>
                  <a:cubicBezTo>
                    <a:pt x="4541" y="3461"/>
                    <a:pt x="4476" y="3561"/>
                    <a:pt x="4398" y="3646"/>
                  </a:cubicBezTo>
                  <a:cubicBezTo>
                    <a:pt x="4269" y="3561"/>
                    <a:pt x="4140" y="3468"/>
                    <a:pt x="4019" y="3382"/>
                  </a:cubicBezTo>
                  <a:cubicBezTo>
                    <a:pt x="4097" y="3268"/>
                    <a:pt x="4162" y="3146"/>
                    <a:pt x="4212" y="3017"/>
                  </a:cubicBezTo>
                  <a:close/>
                  <a:moveTo>
                    <a:pt x="3976" y="3432"/>
                  </a:moveTo>
                  <a:cubicBezTo>
                    <a:pt x="4097" y="3525"/>
                    <a:pt x="4226" y="3611"/>
                    <a:pt x="4348" y="3696"/>
                  </a:cubicBezTo>
                  <a:cubicBezTo>
                    <a:pt x="4312" y="3739"/>
                    <a:pt x="4269" y="3775"/>
                    <a:pt x="4226" y="3811"/>
                  </a:cubicBezTo>
                  <a:cubicBezTo>
                    <a:pt x="4169" y="3861"/>
                    <a:pt x="4112" y="3897"/>
                    <a:pt x="4055" y="3932"/>
                  </a:cubicBezTo>
                  <a:cubicBezTo>
                    <a:pt x="3940" y="3854"/>
                    <a:pt x="3833" y="3775"/>
                    <a:pt x="3719" y="3704"/>
                  </a:cubicBezTo>
                  <a:cubicBezTo>
                    <a:pt x="3812" y="3618"/>
                    <a:pt x="3897" y="3532"/>
                    <a:pt x="3976" y="3432"/>
                  </a:cubicBezTo>
                  <a:close/>
                  <a:moveTo>
                    <a:pt x="2246" y="208"/>
                  </a:moveTo>
                  <a:cubicBezTo>
                    <a:pt x="2660" y="215"/>
                    <a:pt x="3154" y="486"/>
                    <a:pt x="3440" y="687"/>
                  </a:cubicBezTo>
                  <a:cubicBezTo>
                    <a:pt x="3904" y="1030"/>
                    <a:pt x="4097" y="1595"/>
                    <a:pt x="4148" y="2152"/>
                  </a:cubicBezTo>
                  <a:cubicBezTo>
                    <a:pt x="4248" y="3282"/>
                    <a:pt x="3383" y="3940"/>
                    <a:pt x="2339" y="3968"/>
                  </a:cubicBezTo>
                  <a:cubicBezTo>
                    <a:pt x="2303" y="3961"/>
                    <a:pt x="2267" y="3954"/>
                    <a:pt x="2232" y="3947"/>
                  </a:cubicBezTo>
                  <a:cubicBezTo>
                    <a:pt x="2220" y="3943"/>
                    <a:pt x="2209" y="3941"/>
                    <a:pt x="2199" y="3941"/>
                  </a:cubicBezTo>
                  <a:cubicBezTo>
                    <a:pt x="2173" y="3941"/>
                    <a:pt x="2154" y="3953"/>
                    <a:pt x="2139" y="3968"/>
                  </a:cubicBezTo>
                  <a:cubicBezTo>
                    <a:pt x="15" y="3839"/>
                    <a:pt x="1" y="279"/>
                    <a:pt x="2160" y="258"/>
                  </a:cubicBezTo>
                  <a:cubicBezTo>
                    <a:pt x="2203" y="258"/>
                    <a:pt x="2232" y="236"/>
                    <a:pt x="2246" y="208"/>
                  </a:cubicBezTo>
                  <a:close/>
                  <a:moveTo>
                    <a:pt x="3661" y="3747"/>
                  </a:moveTo>
                  <a:lnTo>
                    <a:pt x="3990" y="3968"/>
                  </a:lnTo>
                  <a:cubicBezTo>
                    <a:pt x="3890" y="4025"/>
                    <a:pt x="3783" y="4061"/>
                    <a:pt x="3676" y="4083"/>
                  </a:cubicBezTo>
                  <a:cubicBezTo>
                    <a:pt x="3597" y="4018"/>
                    <a:pt x="3504" y="3961"/>
                    <a:pt x="3411" y="3904"/>
                  </a:cubicBezTo>
                  <a:cubicBezTo>
                    <a:pt x="3504" y="3861"/>
                    <a:pt x="3583" y="3804"/>
                    <a:pt x="3661" y="3747"/>
                  </a:cubicBezTo>
                  <a:close/>
                  <a:moveTo>
                    <a:pt x="3340" y="3947"/>
                  </a:moveTo>
                  <a:cubicBezTo>
                    <a:pt x="3425" y="3990"/>
                    <a:pt x="3511" y="4040"/>
                    <a:pt x="3590" y="4104"/>
                  </a:cubicBezTo>
                  <a:cubicBezTo>
                    <a:pt x="3500" y="4119"/>
                    <a:pt x="3407" y="4125"/>
                    <a:pt x="3314" y="4125"/>
                  </a:cubicBezTo>
                  <a:cubicBezTo>
                    <a:pt x="3184" y="4125"/>
                    <a:pt x="3054" y="4113"/>
                    <a:pt x="2925" y="4097"/>
                  </a:cubicBezTo>
                  <a:cubicBezTo>
                    <a:pt x="3075" y="4061"/>
                    <a:pt x="3211" y="4004"/>
                    <a:pt x="3340" y="3947"/>
                  </a:cubicBezTo>
                  <a:close/>
                  <a:moveTo>
                    <a:pt x="2222" y="1"/>
                  </a:moveTo>
                  <a:cubicBezTo>
                    <a:pt x="2071" y="1"/>
                    <a:pt x="1925" y="30"/>
                    <a:pt x="1788" y="100"/>
                  </a:cubicBezTo>
                  <a:cubicBezTo>
                    <a:pt x="859" y="322"/>
                    <a:pt x="251" y="1294"/>
                    <a:pt x="316" y="2245"/>
                  </a:cubicBezTo>
                  <a:cubicBezTo>
                    <a:pt x="387" y="3396"/>
                    <a:pt x="1202" y="4168"/>
                    <a:pt x="2303" y="4168"/>
                  </a:cubicBezTo>
                  <a:cubicBezTo>
                    <a:pt x="2629" y="4251"/>
                    <a:pt x="2972" y="4325"/>
                    <a:pt x="3308" y="4325"/>
                  </a:cubicBezTo>
                  <a:cubicBezTo>
                    <a:pt x="3614" y="4325"/>
                    <a:pt x="3914" y="4263"/>
                    <a:pt x="4190" y="4090"/>
                  </a:cubicBezTo>
                  <a:cubicBezTo>
                    <a:pt x="4734" y="3747"/>
                    <a:pt x="4991" y="3110"/>
                    <a:pt x="5055" y="2488"/>
                  </a:cubicBezTo>
                  <a:cubicBezTo>
                    <a:pt x="5120" y="1916"/>
                    <a:pt x="5120" y="1201"/>
                    <a:pt x="4669" y="780"/>
                  </a:cubicBezTo>
                  <a:cubicBezTo>
                    <a:pt x="4183" y="315"/>
                    <a:pt x="3425" y="372"/>
                    <a:pt x="2846" y="93"/>
                  </a:cubicBezTo>
                  <a:cubicBezTo>
                    <a:pt x="2830" y="88"/>
                    <a:pt x="2815" y="85"/>
                    <a:pt x="2801" y="85"/>
                  </a:cubicBezTo>
                  <a:cubicBezTo>
                    <a:pt x="2778" y="85"/>
                    <a:pt x="2760" y="92"/>
                    <a:pt x="2746" y="100"/>
                  </a:cubicBezTo>
                  <a:cubicBezTo>
                    <a:pt x="2571" y="39"/>
                    <a:pt x="2393" y="1"/>
                    <a:pt x="2222" y="1"/>
                  </a:cubicBezTo>
                  <a:close/>
                </a:path>
              </a:pathLst>
            </a:custGeom>
            <a:solidFill>
              <a:srgbClr val="C00000"/>
            </a:solidFill>
            <a:ln>
              <a:noFill/>
            </a:ln>
          </p:spPr>
          <p:txBody>
            <a:bodyPr spcFirstLastPara="1" wrap="square" lIns="91425" tIns="91425" rIns="91425" bIns="91425" anchor="ctr" anchorCtr="0">
              <a:noAutofit/>
            </a:bodyPr>
            <a:lstStyle/>
            <a:p>
              <a:endParaRPr/>
            </a:p>
          </p:txBody>
        </p:sp>
        <p:sp>
          <p:nvSpPr>
            <p:cNvPr id="9" name="Google Shape;611;p39">
              <a:extLst>
                <a:ext uri="{FF2B5EF4-FFF2-40B4-BE49-F238E27FC236}">
                  <a16:creationId xmlns:a16="http://schemas.microsoft.com/office/drawing/2014/main" id="{7F306132-B972-2CF2-404E-4F0F822EF736}"/>
                </a:ext>
              </a:extLst>
            </p:cNvPr>
            <p:cNvSpPr/>
            <p:nvPr/>
          </p:nvSpPr>
          <p:spPr>
            <a:xfrm>
              <a:off x="7208795" y="2638647"/>
              <a:ext cx="720013" cy="468310"/>
            </a:xfrm>
            <a:custGeom>
              <a:avLst/>
              <a:gdLst/>
              <a:ahLst/>
              <a:cxnLst/>
              <a:rect l="l" t="t" r="r" b="b"/>
              <a:pathLst>
                <a:path w="2536" h="2485" extrusionOk="0">
                  <a:moveTo>
                    <a:pt x="965" y="66"/>
                  </a:moveTo>
                  <a:cubicBezTo>
                    <a:pt x="2416" y="73"/>
                    <a:pt x="1265" y="1775"/>
                    <a:pt x="901" y="2397"/>
                  </a:cubicBezTo>
                  <a:cubicBezTo>
                    <a:pt x="658" y="2032"/>
                    <a:pt x="343" y="1660"/>
                    <a:pt x="207" y="1239"/>
                  </a:cubicBezTo>
                  <a:cubicBezTo>
                    <a:pt x="7" y="638"/>
                    <a:pt x="293" y="66"/>
                    <a:pt x="965" y="66"/>
                  </a:cubicBezTo>
                  <a:close/>
                  <a:moveTo>
                    <a:pt x="983" y="0"/>
                  </a:moveTo>
                  <a:cubicBezTo>
                    <a:pt x="959" y="0"/>
                    <a:pt x="934" y="1"/>
                    <a:pt x="908" y="2"/>
                  </a:cubicBezTo>
                  <a:cubicBezTo>
                    <a:pt x="458" y="16"/>
                    <a:pt x="122" y="281"/>
                    <a:pt x="71" y="731"/>
                  </a:cubicBezTo>
                  <a:cubicBezTo>
                    <a:pt x="0" y="1374"/>
                    <a:pt x="522" y="1953"/>
                    <a:pt x="851" y="2447"/>
                  </a:cubicBezTo>
                  <a:cubicBezTo>
                    <a:pt x="858" y="2461"/>
                    <a:pt x="865" y="2461"/>
                    <a:pt x="879" y="2461"/>
                  </a:cubicBezTo>
                  <a:cubicBezTo>
                    <a:pt x="884" y="2474"/>
                    <a:pt x="898" y="2484"/>
                    <a:pt x="912" y="2484"/>
                  </a:cubicBezTo>
                  <a:cubicBezTo>
                    <a:pt x="922" y="2484"/>
                    <a:pt x="931" y="2480"/>
                    <a:pt x="937" y="2468"/>
                  </a:cubicBezTo>
                  <a:cubicBezTo>
                    <a:pt x="1331" y="1778"/>
                    <a:pt x="2536" y="0"/>
                    <a:pt x="983" y="0"/>
                  </a:cubicBezTo>
                  <a:close/>
                </a:path>
              </a:pathLst>
            </a:custGeom>
            <a:solidFill>
              <a:srgbClr val="C00000"/>
            </a:solid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endParaRPr dirty="0"/>
            </a:p>
          </p:txBody>
        </p:sp>
        <p:sp>
          <p:nvSpPr>
            <p:cNvPr id="10" name="Google Shape;612;p39">
              <a:extLst>
                <a:ext uri="{FF2B5EF4-FFF2-40B4-BE49-F238E27FC236}">
                  <a16:creationId xmlns:a16="http://schemas.microsoft.com/office/drawing/2014/main" id="{AB88FA1D-339E-F1E6-B376-5C3323443655}"/>
                </a:ext>
              </a:extLst>
            </p:cNvPr>
            <p:cNvSpPr/>
            <p:nvPr/>
          </p:nvSpPr>
          <p:spPr>
            <a:xfrm>
              <a:off x="7328932" y="2753285"/>
              <a:ext cx="272276" cy="186570"/>
            </a:xfrm>
            <a:custGeom>
              <a:avLst/>
              <a:gdLst/>
              <a:ahLst/>
              <a:cxnLst/>
              <a:rect l="l" t="t" r="r" b="b"/>
              <a:pathLst>
                <a:path w="959" h="990" extrusionOk="0">
                  <a:moveTo>
                    <a:pt x="530" y="103"/>
                  </a:moveTo>
                  <a:cubicBezTo>
                    <a:pt x="701" y="103"/>
                    <a:pt x="846" y="275"/>
                    <a:pt x="852" y="460"/>
                  </a:cubicBezTo>
                  <a:cubicBezTo>
                    <a:pt x="852" y="674"/>
                    <a:pt x="723" y="917"/>
                    <a:pt x="487" y="924"/>
                  </a:cubicBezTo>
                  <a:cubicBezTo>
                    <a:pt x="483" y="924"/>
                    <a:pt x="479" y="924"/>
                    <a:pt x="475" y="924"/>
                  </a:cubicBezTo>
                  <a:cubicBezTo>
                    <a:pt x="253" y="924"/>
                    <a:pt x="101" y="728"/>
                    <a:pt x="108" y="517"/>
                  </a:cubicBezTo>
                  <a:cubicBezTo>
                    <a:pt x="108" y="359"/>
                    <a:pt x="201" y="231"/>
                    <a:pt x="323" y="152"/>
                  </a:cubicBezTo>
                  <a:cubicBezTo>
                    <a:pt x="327" y="161"/>
                    <a:pt x="334" y="167"/>
                    <a:pt x="344" y="167"/>
                  </a:cubicBezTo>
                  <a:cubicBezTo>
                    <a:pt x="350" y="167"/>
                    <a:pt x="357" y="165"/>
                    <a:pt x="366" y="159"/>
                  </a:cubicBezTo>
                  <a:cubicBezTo>
                    <a:pt x="421" y="120"/>
                    <a:pt x="477" y="103"/>
                    <a:pt x="530" y="103"/>
                  </a:cubicBezTo>
                  <a:close/>
                  <a:moveTo>
                    <a:pt x="517" y="1"/>
                  </a:moveTo>
                  <a:cubicBezTo>
                    <a:pt x="514" y="1"/>
                    <a:pt x="511" y="1"/>
                    <a:pt x="509" y="2"/>
                  </a:cubicBezTo>
                  <a:cubicBezTo>
                    <a:pt x="230" y="59"/>
                    <a:pt x="1" y="295"/>
                    <a:pt x="44" y="595"/>
                  </a:cubicBezTo>
                  <a:cubicBezTo>
                    <a:pt x="68" y="816"/>
                    <a:pt x="256" y="989"/>
                    <a:pt x="471" y="989"/>
                  </a:cubicBezTo>
                  <a:cubicBezTo>
                    <a:pt x="507" y="989"/>
                    <a:pt x="543" y="985"/>
                    <a:pt x="580" y="974"/>
                  </a:cubicBezTo>
                  <a:cubicBezTo>
                    <a:pt x="837" y="910"/>
                    <a:pt x="959" y="588"/>
                    <a:pt x="902" y="352"/>
                  </a:cubicBezTo>
                  <a:cubicBezTo>
                    <a:pt x="859" y="174"/>
                    <a:pt x="709" y="45"/>
                    <a:pt x="544" y="38"/>
                  </a:cubicBezTo>
                  <a:cubicBezTo>
                    <a:pt x="550" y="19"/>
                    <a:pt x="535" y="1"/>
                    <a:pt x="517" y="1"/>
                  </a:cubicBezTo>
                  <a:close/>
                </a:path>
              </a:pathLst>
            </a:custGeom>
            <a:solidFill>
              <a:srgbClr val="C00000"/>
            </a:solid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11" name="CuadroTexto 10">
            <a:extLst>
              <a:ext uri="{FF2B5EF4-FFF2-40B4-BE49-F238E27FC236}">
                <a16:creationId xmlns:a16="http://schemas.microsoft.com/office/drawing/2014/main" id="{CBA96934-A90C-F412-4305-FD02E911E458}"/>
              </a:ext>
            </a:extLst>
          </p:cNvPr>
          <p:cNvSpPr txBox="1"/>
          <p:nvPr/>
        </p:nvSpPr>
        <p:spPr>
          <a:xfrm>
            <a:off x="987782" y="3178210"/>
            <a:ext cx="7973291" cy="1384995"/>
          </a:xfrm>
          <a:prstGeom prst="rect">
            <a:avLst/>
          </a:prstGeom>
          <a:noFill/>
        </p:spPr>
        <p:txBody>
          <a:bodyPr wrap="square">
            <a:spAutoFit/>
          </a:bodyPr>
          <a:lstStyle/>
          <a:p>
            <a:pPr marR="621665" algn="ctr">
              <a:spcBef>
                <a:spcPts val="15"/>
              </a:spcBef>
              <a:spcAft>
                <a:spcPts val="0"/>
              </a:spcAft>
            </a:pPr>
            <a:r>
              <a:rPr lang="es-ES" sz="1400" b="1" dirty="0">
                <a:solidFill>
                  <a:srgbClr val="C00000"/>
                </a:solidFill>
                <a:effectLst/>
                <a:latin typeface="Calibri" panose="020F0502020204030204" pitchFamily="34" charset="0"/>
                <a:ea typeface="Cambria" panose="02040503050406030204" pitchFamily="18" charset="0"/>
                <a:cs typeface="Cambria" panose="02040503050406030204" pitchFamily="18" charset="0"/>
              </a:rPr>
              <a:t>ITINERARIO FORMATIVO PARA EL ACOMPAÑAMIENTO Y DISCERNIMIENTO </a:t>
            </a:r>
            <a:endParaRPr lang="es-PE" sz="1600" dirty="0">
              <a:solidFill>
                <a:srgbClr val="C00000"/>
              </a:solidFill>
              <a:effectLst/>
              <a:latin typeface="Cambria" panose="02040503050406030204" pitchFamily="18" charset="0"/>
              <a:ea typeface="Cambria" panose="02040503050406030204" pitchFamily="18" charset="0"/>
              <a:cs typeface="Cambria" panose="02040503050406030204" pitchFamily="18" charset="0"/>
            </a:endParaRPr>
          </a:p>
          <a:p>
            <a:pPr marR="621665" lvl="3" algn="just">
              <a:spcBef>
                <a:spcPts val="15"/>
              </a:spcBef>
            </a:pPr>
            <a:r>
              <a:rPr lang="es-ES" b="1" dirty="0">
                <a:solidFill>
                  <a:srgbClr val="C00000"/>
                </a:solidFill>
                <a:effectLst/>
                <a:latin typeface="Calibri" panose="020F0502020204030204" pitchFamily="34" charset="0"/>
                <a:ea typeface="Cambria" panose="02040503050406030204" pitchFamily="18" charset="0"/>
                <a:cs typeface="Cambria" panose="02040503050406030204" pitchFamily="18" charset="0"/>
              </a:rPr>
              <a:t>	AREAS FORMATIVAS </a:t>
            </a:r>
            <a:endParaRPr lang="es-PE" sz="1600" dirty="0">
              <a:solidFill>
                <a:srgbClr val="C00000"/>
              </a:solidFill>
              <a:effectLst/>
              <a:latin typeface="Cambria" panose="02040503050406030204" pitchFamily="18" charset="0"/>
              <a:ea typeface="Cambria" panose="02040503050406030204" pitchFamily="18" charset="0"/>
              <a:cs typeface="Cambria" panose="02040503050406030204" pitchFamily="18" charset="0"/>
            </a:endParaRPr>
          </a:p>
          <a:p>
            <a:pPr marR="621665" lvl="3" algn="just">
              <a:spcBef>
                <a:spcPts val="15"/>
              </a:spcBef>
            </a:pPr>
            <a:r>
              <a:rPr lang="es-ES" b="1" dirty="0">
                <a:solidFill>
                  <a:srgbClr val="C00000"/>
                </a:solidFill>
                <a:effectLst/>
                <a:latin typeface="Calibri" panose="020F0502020204030204" pitchFamily="34" charset="0"/>
                <a:ea typeface="Cambria" panose="02040503050406030204" pitchFamily="18" charset="0"/>
                <a:cs typeface="Cambria" panose="02040503050406030204" pitchFamily="18" charset="0"/>
              </a:rPr>
              <a:t>	</a:t>
            </a:r>
            <a:r>
              <a:rPr lang="es-ES" b="1" dirty="0">
                <a:solidFill>
                  <a:schemeClr val="tx1"/>
                </a:solidFill>
                <a:effectLst/>
                <a:latin typeface="Calibri" panose="020F0502020204030204" pitchFamily="34" charset="0"/>
                <a:ea typeface="Cambria" panose="02040503050406030204" pitchFamily="18" charset="0"/>
                <a:cs typeface="Cambria" panose="02040503050406030204" pitchFamily="18" charset="0"/>
              </a:rPr>
              <a:t>MADUREZ HUMANA</a:t>
            </a:r>
            <a:endParaRPr lang="es-PE" sz="1600" b="1" dirty="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a:p>
            <a:pPr marR="621665" lvl="3" algn="just">
              <a:spcBef>
                <a:spcPts val="15"/>
              </a:spcBef>
            </a:pPr>
            <a:r>
              <a:rPr lang="es-ES" b="1" dirty="0">
                <a:solidFill>
                  <a:schemeClr val="tx1"/>
                </a:solidFill>
                <a:effectLst/>
                <a:latin typeface="Calibri" panose="020F0502020204030204" pitchFamily="34" charset="0"/>
                <a:ea typeface="Cambria" panose="02040503050406030204" pitchFamily="18" charset="0"/>
                <a:cs typeface="Cambria" panose="02040503050406030204" pitchFamily="18" charset="0"/>
              </a:rPr>
              <a:t>	RELACION CON DIOS Y COMPROMISO ESPIRITUAL</a:t>
            </a:r>
            <a:endParaRPr lang="es-PE" sz="1600" b="1" dirty="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a:p>
            <a:pPr marR="621665" lvl="3" algn="just">
              <a:spcBef>
                <a:spcPts val="15"/>
              </a:spcBef>
            </a:pPr>
            <a:r>
              <a:rPr lang="es-ES" b="1" dirty="0">
                <a:solidFill>
                  <a:schemeClr val="tx1"/>
                </a:solidFill>
                <a:effectLst/>
                <a:latin typeface="Calibri" panose="020F0502020204030204" pitchFamily="34" charset="0"/>
                <a:ea typeface="Cambria" panose="02040503050406030204" pitchFamily="18" charset="0"/>
                <a:cs typeface="Cambria" panose="02040503050406030204" pitchFamily="18" charset="0"/>
              </a:rPr>
              <a:t>	DIMENSION INTELECTUAL</a:t>
            </a:r>
          </a:p>
          <a:p>
            <a:pPr marR="621665" lvl="3" algn="just">
              <a:spcBef>
                <a:spcPts val="15"/>
              </a:spcBef>
            </a:pPr>
            <a:r>
              <a:rPr lang="es-ES" b="1" dirty="0">
                <a:solidFill>
                  <a:schemeClr val="tx1"/>
                </a:solidFill>
                <a:effectLst/>
                <a:latin typeface="Calibri" panose="020F0502020204030204" pitchFamily="34" charset="0"/>
                <a:ea typeface="Cambria" panose="02040503050406030204" pitchFamily="18" charset="0"/>
                <a:cs typeface="Cambria" panose="02040503050406030204" pitchFamily="18" charset="0"/>
              </a:rPr>
              <a:t>	DIMENSION APOSTOLICA</a:t>
            </a:r>
            <a:endParaRPr lang="es-PE" sz="1600" b="1" dirty="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p:txBody>
      </p:sp>
    </p:spTree>
    <p:extLst>
      <p:ext uri="{BB962C8B-B14F-4D97-AF65-F5344CB8AC3E}">
        <p14:creationId xmlns:p14="http://schemas.microsoft.com/office/powerpoint/2010/main" val="1522843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FDFB94F3-0FFB-116D-B198-7339C0B47463}"/>
              </a:ext>
            </a:extLst>
          </p:cNvPr>
          <p:cNvGraphicFramePr>
            <a:graphicFrameLocks noGrp="1"/>
          </p:cNvGraphicFramePr>
          <p:nvPr>
            <p:extLst>
              <p:ext uri="{D42A27DB-BD31-4B8C-83A1-F6EECF244321}">
                <p14:modId xmlns:p14="http://schemas.microsoft.com/office/powerpoint/2010/main" val="932912764"/>
              </p:ext>
            </p:extLst>
          </p:nvPr>
        </p:nvGraphicFramePr>
        <p:xfrm>
          <a:off x="1141045" y="1344836"/>
          <a:ext cx="7254809" cy="2820687"/>
        </p:xfrm>
        <a:graphic>
          <a:graphicData uri="http://schemas.openxmlformats.org/drawingml/2006/table">
            <a:tbl>
              <a:tblPr firstRow="1" firstCol="1" bandRow="1">
                <a:tableStyleId>{0F5D2D7A-E079-47B6-BD9F-CAFF31AA2F1B}</a:tableStyleId>
              </a:tblPr>
              <a:tblGrid>
                <a:gridCol w="1684506">
                  <a:extLst>
                    <a:ext uri="{9D8B030D-6E8A-4147-A177-3AD203B41FA5}">
                      <a16:colId xmlns:a16="http://schemas.microsoft.com/office/drawing/2014/main" val="2227280348"/>
                    </a:ext>
                  </a:extLst>
                </a:gridCol>
                <a:gridCol w="1997276">
                  <a:extLst>
                    <a:ext uri="{9D8B030D-6E8A-4147-A177-3AD203B41FA5}">
                      <a16:colId xmlns:a16="http://schemas.microsoft.com/office/drawing/2014/main" val="3232827180"/>
                    </a:ext>
                  </a:extLst>
                </a:gridCol>
                <a:gridCol w="1828190">
                  <a:extLst>
                    <a:ext uri="{9D8B030D-6E8A-4147-A177-3AD203B41FA5}">
                      <a16:colId xmlns:a16="http://schemas.microsoft.com/office/drawing/2014/main" val="1008844952"/>
                    </a:ext>
                  </a:extLst>
                </a:gridCol>
                <a:gridCol w="1744837">
                  <a:extLst>
                    <a:ext uri="{9D8B030D-6E8A-4147-A177-3AD203B41FA5}">
                      <a16:colId xmlns:a16="http://schemas.microsoft.com/office/drawing/2014/main" val="291268969"/>
                    </a:ext>
                  </a:extLst>
                </a:gridCol>
              </a:tblGrid>
              <a:tr h="327965">
                <a:tc>
                  <a:txBody>
                    <a:bodyPr/>
                    <a:lstStyle/>
                    <a:p>
                      <a:pPr algn="just"/>
                      <a:r>
                        <a:rPr lang="es-PE" sz="900" b="1" dirty="0">
                          <a:solidFill>
                            <a:srgbClr val="C00000"/>
                          </a:solidFill>
                          <a:effectLst/>
                        </a:rPr>
                        <a:t>MADUREZ HUMANA </a:t>
                      </a:r>
                      <a:endParaRPr lang="es-PE" sz="9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996" marR="40996" marT="0" marB="0"/>
                </a:tc>
                <a:tc>
                  <a:txBody>
                    <a:bodyPr/>
                    <a:lstStyle/>
                    <a:p>
                      <a:pPr algn="just"/>
                      <a:r>
                        <a:rPr lang="es-PE" sz="900" b="1" dirty="0">
                          <a:solidFill>
                            <a:srgbClr val="C00000"/>
                          </a:solidFill>
                          <a:effectLst/>
                        </a:rPr>
                        <a:t>RELACION CON DIOS Y COMPROMISO ESPIRITUAL </a:t>
                      </a:r>
                      <a:endParaRPr lang="es-PE" sz="9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996" marR="40996" marT="0" marB="0"/>
                </a:tc>
                <a:tc>
                  <a:txBody>
                    <a:bodyPr/>
                    <a:lstStyle/>
                    <a:p>
                      <a:pPr algn="just"/>
                      <a:r>
                        <a:rPr lang="es-PE" sz="900" b="1">
                          <a:solidFill>
                            <a:srgbClr val="C00000"/>
                          </a:solidFill>
                          <a:effectLst/>
                        </a:rPr>
                        <a:t>DIMENSION INTELECTUAL </a:t>
                      </a:r>
                      <a:endParaRPr lang="es-PE" sz="900" b="1">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996" marR="40996" marT="0" marB="0"/>
                </a:tc>
                <a:tc>
                  <a:txBody>
                    <a:bodyPr/>
                    <a:lstStyle/>
                    <a:p>
                      <a:pPr algn="just"/>
                      <a:r>
                        <a:rPr lang="es-PE" sz="900" b="1" dirty="0">
                          <a:solidFill>
                            <a:srgbClr val="C00000"/>
                          </a:solidFill>
                          <a:effectLst/>
                        </a:rPr>
                        <a:t>DIMENSION APOSTOLICA </a:t>
                      </a:r>
                      <a:endParaRPr lang="es-PE" sz="9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996" marR="40996" marT="0" marB="0"/>
                </a:tc>
                <a:extLst>
                  <a:ext uri="{0D108BD9-81ED-4DB2-BD59-A6C34878D82A}">
                    <a16:rowId xmlns:a16="http://schemas.microsoft.com/office/drawing/2014/main" val="613618373"/>
                  </a:ext>
                </a:extLst>
              </a:tr>
              <a:tr h="1243581">
                <a:tc>
                  <a:txBody>
                    <a:bodyPr/>
                    <a:lstStyle/>
                    <a:p>
                      <a:pPr marL="342900" lvl="0" indent="-342900" algn="just">
                        <a:buFont typeface="Symbol" panose="05050102010706020507" pitchFamily="18" charset="2"/>
                        <a:buChar char=""/>
                      </a:pPr>
                      <a:r>
                        <a:rPr lang="es-PE" sz="700" dirty="0">
                          <a:effectLst/>
                        </a:rPr>
                        <a:t>Logra un contacto autentico y profundo consigo mismo. </a:t>
                      </a:r>
                    </a:p>
                    <a:p>
                      <a:pPr marL="342900" lvl="0" indent="-342900" algn="just">
                        <a:buFont typeface="Symbol" panose="05050102010706020507" pitchFamily="18" charset="2"/>
                        <a:buChar char=""/>
                      </a:pPr>
                      <a:r>
                        <a:rPr lang="es-PE" sz="700" dirty="0">
                          <a:effectLst/>
                        </a:rPr>
                        <a:t>Desarrolla habilidades que permitan la vida comunitaria </a:t>
                      </a:r>
                    </a:p>
                    <a:p>
                      <a:pPr marL="342900" lvl="0" indent="-342900" algn="just">
                        <a:buFont typeface="Symbol" panose="05050102010706020507" pitchFamily="18" charset="2"/>
                        <a:buChar char=""/>
                      </a:pPr>
                      <a:r>
                        <a:rPr lang="es-PE" sz="700" dirty="0">
                          <a:effectLst/>
                        </a:rPr>
                        <a:t>Conoce las manifestaciones de su vida afectiva</a:t>
                      </a:r>
                    </a:p>
                    <a:p>
                      <a:pPr algn="just"/>
                      <a:r>
                        <a:rPr lang="es-PE" sz="700" dirty="0">
                          <a:effectLst/>
                        </a:rPr>
                        <a:t> </a:t>
                      </a:r>
                    </a:p>
                    <a:p>
                      <a:pPr marR="621665" algn="just">
                        <a:spcBef>
                          <a:spcPts val="15"/>
                        </a:spcBef>
                        <a:spcAft>
                          <a:spcPts val="0"/>
                        </a:spcAft>
                      </a:pPr>
                      <a:r>
                        <a:rPr lang="es-ES" sz="700" dirty="0">
                          <a:effectLst/>
                        </a:rPr>
                        <a:t> </a:t>
                      </a:r>
                      <a:endParaRPr lang="es-PE" sz="700" dirty="0">
                        <a:effectLst/>
                        <a:latin typeface="Cambria" panose="02040503050406030204" pitchFamily="18" charset="0"/>
                        <a:ea typeface="Cambria" panose="02040503050406030204" pitchFamily="18" charset="0"/>
                        <a:cs typeface="Cambria" panose="02040503050406030204" pitchFamily="18" charset="0"/>
                      </a:endParaRPr>
                    </a:p>
                  </a:txBody>
                  <a:tcPr marL="40996" marR="40996" marT="0" marB="0"/>
                </a:tc>
                <a:tc>
                  <a:txBody>
                    <a:bodyPr/>
                    <a:lstStyle/>
                    <a:p>
                      <a:pPr marL="342900" lvl="0" indent="-342900" algn="just">
                        <a:buFont typeface="Symbol" panose="05050102010706020507" pitchFamily="18" charset="2"/>
                        <a:buChar char=""/>
                      </a:pPr>
                      <a:r>
                        <a:rPr lang="es-PE" sz="700">
                          <a:effectLst/>
                        </a:rPr>
                        <a:t>Descubre y acepta el primado de Dios y su lógica evangélica en su propia vida.</a:t>
                      </a:r>
                    </a:p>
                    <a:p>
                      <a:pPr marL="342900" lvl="0" indent="-342900" algn="just">
                        <a:buFont typeface="Symbol" panose="05050102010706020507" pitchFamily="18" charset="2"/>
                        <a:buChar char=""/>
                      </a:pPr>
                      <a:r>
                        <a:rPr lang="es-PE" sz="700">
                          <a:effectLst/>
                        </a:rPr>
                        <a:t>Se habitúa a la práctica del acompañamiento personal. </a:t>
                      </a:r>
                    </a:p>
                    <a:p>
                      <a:pPr marL="342900" lvl="0" indent="-342900" algn="just">
                        <a:buFont typeface="Symbol" panose="05050102010706020507" pitchFamily="18" charset="2"/>
                        <a:buChar char=""/>
                      </a:pPr>
                      <a:r>
                        <a:rPr lang="es-PE" sz="700">
                          <a:effectLst/>
                        </a:rPr>
                        <a:t>Asume responsablemente sus decisiones  </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txBody>
                  <a:tcPr marL="40996" marR="40996" marT="0" marB="0"/>
                </a:tc>
                <a:tc>
                  <a:txBody>
                    <a:bodyPr/>
                    <a:lstStyle/>
                    <a:p>
                      <a:pPr marL="342900" lvl="0" indent="-342900" algn="just">
                        <a:buFont typeface="Symbol" panose="05050102010706020507" pitchFamily="18" charset="2"/>
                        <a:buChar char=""/>
                      </a:pPr>
                      <a:r>
                        <a:rPr lang="es-PE" sz="700">
                          <a:effectLst/>
                        </a:rPr>
                        <a:t>Asume con responsabilidad los compromisos cotidianos de estudio o trabajo </a:t>
                      </a:r>
                    </a:p>
                    <a:p>
                      <a:pPr marL="342900" lvl="0" indent="-342900" algn="just">
                        <a:buFont typeface="Symbol" panose="05050102010706020507" pitchFamily="18" charset="2"/>
                        <a:buChar char=""/>
                      </a:pPr>
                      <a:r>
                        <a:rPr lang="es-PE" sz="700">
                          <a:effectLst/>
                        </a:rPr>
                        <a:t>Desarrolla habilidades de reflexión y evaluación crítica sobre diversas situaciones de la realidad </a:t>
                      </a:r>
                    </a:p>
                    <a:p>
                      <a:pPr marL="342900" lvl="0" indent="-342900" algn="just">
                        <a:buFont typeface="Symbol" panose="05050102010706020507" pitchFamily="18" charset="2"/>
                        <a:buChar char=""/>
                      </a:pPr>
                      <a:r>
                        <a:rPr lang="es-PE" sz="700">
                          <a:effectLst/>
                        </a:rPr>
                        <a:t>Desarrolla la capacidad de asumir los valores evangélicos y vocacionales según el Evangelio  y la Espiritualidad juvenil Salesiana </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txBody>
                  <a:tcPr marL="40996" marR="40996" marT="0" marB="0"/>
                </a:tc>
                <a:tc>
                  <a:txBody>
                    <a:bodyPr/>
                    <a:lstStyle/>
                    <a:p>
                      <a:pPr marL="228600" lvl="0" indent="-228600" algn="just">
                        <a:buFont typeface="+mj-lt"/>
                        <a:buAutoNum type="arabicPeriod"/>
                      </a:pPr>
                      <a:r>
                        <a:rPr lang="es-PE" sz="1050" dirty="0">
                          <a:effectLst/>
                        </a:rPr>
                        <a:t>Inicia su actividad apostólica en momentos de asistencia salesiana y animación sistemática y </a:t>
                      </a:r>
                      <a:r>
                        <a:rPr lang="es-PE" sz="1050" dirty="0" err="1">
                          <a:effectLst/>
                        </a:rPr>
                        <a:t>contínua</a:t>
                      </a:r>
                      <a:r>
                        <a:rPr lang="es-PE" sz="1050" dirty="0">
                          <a:effectLst/>
                        </a:rPr>
                        <a:t> de un grupo juvenil. </a:t>
                      </a:r>
                    </a:p>
                    <a:p>
                      <a:pPr marL="228600" lvl="0" indent="-228600" algn="just">
                        <a:buFont typeface="+mj-lt"/>
                        <a:buAutoNum type="arabicPeriod"/>
                      </a:pPr>
                      <a:r>
                        <a:rPr lang="es-PE" sz="1050" dirty="0">
                          <a:effectLst/>
                        </a:rPr>
                        <a:t>Toma conciencia de la necesidad de ser evaluado en su propia acción pastoral </a:t>
                      </a:r>
                    </a:p>
                    <a:p>
                      <a:pPr marL="228600" lvl="0" indent="-228600" algn="just">
                        <a:buFont typeface="+mj-lt"/>
                        <a:buAutoNum type="arabicPeriod"/>
                      </a:pPr>
                      <a:r>
                        <a:rPr lang="es-PE" sz="1050" dirty="0">
                          <a:effectLst/>
                        </a:rPr>
                        <a:t>Asume la flexibilidad de los roles en la actividad pastoral </a:t>
                      </a:r>
                      <a:endParaRPr lang="es-PE"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0996" marR="40996" marT="0" marB="0"/>
                </a:tc>
                <a:extLst>
                  <a:ext uri="{0D108BD9-81ED-4DB2-BD59-A6C34878D82A}">
                    <a16:rowId xmlns:a16="http://schemas.microsoft.com/office/drawing/2014/main" val="3825975470"/>
                  </a:ext>
                </a:extLst>
              </a:tr>
              <a:tr h="145762">
                <a:tc>
                  <a:txBody>
                    <a:bodyPr/>
                    <a:lstStyle/>
                    <a:p>
                      <a:pPr algn="just"/>
                      <a:r>
                        <a:rPr lang="es-PE" sz="500">
                          <a:effectLst/>
                        </a:rPr>
                        <a:t>Contenidos y experiencias formativas</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txBody>
                  <a:tcPr marL="40996" marR="40996" marT="0" marB="0"/>
                </a:tc>
                <a:tc>
                  <a:txBody>
                    <a:bodyPr/>
                    <a:lstStyle/>
                    <a:p>
                      <a:pPr algn="just"/>
                      <a:r>
                        <a:rPr lang="es-PE" sz="500">
                          <a:effectLst/>
                        </a:rPr>
                        <a:t>Contenidos y experiencias formativas</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txBody>
                  <a:tcPr marL="40996" marR="40996" marT="0" marB="0"/>
                </a:tc>
                <a:tc>
                  <a:txBody>
                    <a:bodyPr/>
                    <a:lstStyle/>
                    <a:p>
                      <a:pPr algn="just"/>
                      <a:r>
                        <a:rPr lang="es-PE" sz="500">
                          <a:effectLst/>
                        </a:rPr>
                        <a:t>Contenidos y experiencias formativas</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txBody>
                  <a:tcPr marL="40996" marR="40996" marT="0" marB="0"/>
                </a:tc>
                <a:tc>
                  <a:txBody>
                    <a:bodyPr/>
                    <a:lstStyle/>
                    <a:p>
                      <a:pPr algn="just"/>
                      <a:r>
                        <a:rPr lang="es-PE" sz="500">
                          <a:effectLst/>
                        </a:rPr>
                        <a:t>Contenidos y experiencias formativas</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txBody>
                  <a:tcPr marL="40996" marR="40996" marT="0" marB="0"/>
                </a:tc>
                <a:extLst>
                  <a:ext uri="{0D108BD9-81ED-4DB2-BD59-A6C34878D82A}">
                    <a16:rowId xmlns:a16="http://schemas.microsoft.com/office/drawing/2014/main" val="3477577029"/>
                  </a:ext>
                </a:extLst>
              </a:tr>
              <a:tr h="100211">
                <a:tc>
                  <a:txBody>
                    <a:bodyPr/>
                    <a:lstStyle/>
                    <a:p>
                      <a:pPr marR="621665" algn="just">
                        <a:spcBef>
                          <a:spcPts val="15"/>
                        </a:spcBef>
                        <a:spcAft>
                          <a:spcPts val="0"/>
                        </a:spcAft>
                      </a:pPr>
                      <a:r>
                        <a:rPr lang="es-ES" sz="700">
                          <a:effectLst/>
                        </a:rPr>
                        <a:t> </a:t>
                      </a:r>
                      <a:endParaRPr lang="es-PE" sz="700">
                        <a:effectLst/>
                        <a:latin typeface="Cambria" panose="02040503050406030204" pitchFamily="18" charset="0"/>
                        <a:ea typeface="Cambria" panose="02040503050406030204" pitchFamily="18" charset="0"/>
                        <a:cs typeface="Cambria" panose="02040503050406030204" pitchFamily="18" charset="0"/>
                      </a:endParaRPr>
                    </a:p>
                  </a:txBody>
                  <a:tcPr marL="40996" marR="40996" marT="0" marB="0"/>
                </a:tc>
                <a:tc>
                  <a:txBody>
                    <a:bodyPr/>
                    <a:lstStyle/>
                    <a:p>
                      <a:pPr marR="621665" algn="just">
                        <a:spcBef>
                          <a:spcPts val="15"/>
                        </a:spcBef>
                        <a:spcAft>
                          <a:spcPts val="0"/>
                        </a:spcAft>
                      </a:pPr>
                      <a:r>
                        <a:rPr lang="es-ES" sz="700">
                          <a:effectLst/>
                        </a:rPr>
                        <a:t> </a:t>
                      </a:r>
                      <a:endParaRPr lang="es-PE" sz="700">
                        <a:effectLst/>
                        <a:latin typeface="Cambria" panose="02040503050406030204" pitchFamily="18" charset="0"/>
                        <a:ea typeface="Cambria" panose="02040503050406030204" pitchFamily="18" charset="0"/>
                        <a:cs typeface="Cambria" panose="02040503050406030204" pitchFamily="18" charset="0"/>
                      </a:endParaRPr>
                    </a:p>
                  </a:txBody>
                  <a:tcPr marL="40996" marR="40996" marT="0" marB="0"/>
                </a:tc>
                <a:tc>
                  <a:txBody>
                    <a:bodyPr/>
                    <a:lstStyle/>
                    <a:p>
                      <a:pPr marR="621665" algn="just">
                        <a:spcBef>
                          <a:spcPts val="15"/>
                        </a:spcBef>
                        <a:spcAft>
                          <a:spcPts val="0"/>
                        </a:spcAft>
                      </a:pPr>
                      <a:r>
                        <a:rPr lang="es-ES" sz="700">
                          <a:effectLst/>
                        </a:rPr>
                        <a:t> </a:t>
                      </a:r>
                      <a:endParaRPr lang="es-PE" sz="700">
                        <a:effectLst/>
                        <a:latin typeface="Cambria" panose="02040503050406030204" pitchFamily="18" charset="0"/>
                        <a:ea typeface="Cambria" panose="02040503050406030204" pitchFamily="18" charset="0"/>
                        <a:cs typeface="Cambria" panose="02040503050406030204" pitchFamily="18" charset="0"/>
                      </a:endParaRPr>
                    </a:p>
                  </a:txBody>
                  <a:tcPr marL="40996" marR="40996" marT="0" marB="0"/>
                </a:tc>
                <a:tc>
                  <a:txBody>
                    <a:bodyPr/>
                    <a:lstStyle/>
                    <a:p>
                      <a:pPr marR="621665" algn="just">
                        <a:spcBef>
                          <a:spcPts val="15"/>
                        </a:spcBef>
                        <a:spcAft>
                          <a:spcPts val="0"/>
                        </a:spcAft>
                      </a:pPr>
                      <a:r>
                        <a:rPr lang="es-ES" sz="700" dirty="0">
                          <a:effectLst/>
                        </a:rPr>
                        <a:t> </a:t>
                      </a:r>
                      <a:endParaRPr lang="es-PE" sz="700" dirty="0">
                        <a:effectLst/>
                        <a:latin typeface="Cambria" panose="02040503050406030204" pitchFamily="18" charset="0"/>
                        <a:ea typeface="Cambria" panose="02040503050406030204" pitchFamily="18" charset="0"/>
                        <a:cs typeface="Cambria" panose="02040503050406030204" pitchFamily="18" charset="0"/>
                      </a:endParaRPr>
                    </a:p>
                  </a:txBody>
                  <a:tcPr marL="40996" marR="40996" marT="0" marB="0"/>
                </a:tc>
                <a:extLst>
                  <a:ext uri="{0D108BD9-81ED-4DB2-BD59-A6C34878D82A}">
                    <a16:rowId xmlns:a16="http://schemas.microsoft.com/office/drawing/2014/main" val="621018627"/>
                  </a:ext>
                </a:extLst>
              </a:tr>
            </a:tbl>
          </a:graphicData>
        </a:graphic>
      </p:graphicFrame>
      <p:sp>
        <p:nvSpPr>
          <p:cNvPr id="5" name="Rectangle 1">
            <a:extLst>
              <a:ext uri="{FF2B5EF4-FFF2-40B4-BE49-F238E27FC236}">
                <a16:creationId xmlns:a16="http://schemas.microsoft.com/office/drawing/2014/main" id="{DDB26198-47C1-839A-133B-4072915C3290}"/>
              </a:ext>
            </a:extLst>
          </p:cNvPr>
          <p:cNvSpPr>
            <a:spLocks noChangeArrowheads="1"/>
          </p:cNvSpPr>
          <p:nvPr/>
        </p:nvSpPr>
        <p:spPr bwMode="auto">
          <a:xfrm>
            <a:off x="1175940" y="847172"/>
            <a:ext cx="275901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PE" sz="1100" b="1" i="0" u="none" strike="noStrike" cap="none" normalizeH="0" baseline="0" dirty="0">
                <a:ln>
                  <a:noFill/>
                </a:ln>
                <a:solidFill>
                  <a:srgbClr val="C00000"/>
                </a:solidFill>
                <a:effectLst/>
                <a:latin typeface="Calibri" panose="020F0502020204030204" pitchFamily="34" charset="0"/>
                <a:ea typeface="Cambria" panose="02040503050406030204" pitchFamily="18" charset="0"/>
                <a:cs typeface="Calibri" panose="020F0502020204030204" pitchFamily="34" charset="0"/>
              </a:rPr>
              <a:t>PERFIL DE SALIDA </a:t>
            </a:r>
            <a:endParaRPr kumimoji="0" lang="es-PE" altLang="es-PE" sz="600" b="0" i="0" u="none" strike="noStrike" cap="none" normalizeH="0" baseline="0" dirty="0">
              <a:ln>
                <a:noFill/>
              </a:ln>
              <a:solidFill>
                <a:srgbClr val="C00000"/>
              </a:solidFill>
              <a:effectLst/>
            </a:endParaRPr>
          </a:p>
        </p:txBody>
      </p:sp>
      <p:sp>
        <p:nvSpPr>
          <p:cNvPr id="6" name="CuadroTexto 5">
            <a:extLst>
              <a:ext uri="{FF2B5EF4-FFF2-40B4-BE49-F238E27FC236}">
                <a16:creationId xmlns:a16="http://schemas.microsoft.com/office/drawing/2014/main" id="{935936E6-EB79-5B97-5540-3F35DFCC40E7}"/>
              </a:ext>
            </a:extLst>
          </p:cNvPr>
          <p:cNvSpPr txBox="1"/>
          <p:nvPr/>
        </p:nvSpPr>
        <p:spPr>
          <a:xfrm>
            <a:off x="1" y="190641"/>
            <a:ext cx="9282545" cy="307777"/>
          </a:xfrm>
          <a:prstGeom prst="rect">
            <a:avLst/>
          </a:prstGeom>
          <a:solidFill>
            <a:srgbClr val="B62116"/>
          </a:solidFill>
        </p:spPr>
        <p:txBody>
          <a:bodyPr wrap="square">
            <a:spAutoFit/>
          </a:bodyPr>
          <a:lstStyle/>
          <a:p>
            <a:r>
              <a:rPr lang="es-ES" cap="all" dirty="0">
                <a:solidFill>
                  <a:schemeClr val="bg1"/>
                </a:solidFill>
              </a:rPr>
              <a:t>4. </a:t>
            </a:r>
            <a:r>
              <a:rPr lang="es-ES" sz="1000" cap="all" dirty="0">
                <a:solidFill>
                  <a:schemeClr val="bg1"/>
                </a:solidFill>
              </a:rPr>
              <a:t>Proceso de acompañamiento a desarrollar en los Jóvenes: Propuesta Vocacional en el Itinerario de educación a la Fe</a:t>
            </a:r>
          </a:p>
        </p:txBody>
      </p:sp>
      <p:grpSp>
        <p:nvGrpSpPr>
          <p:cNvPr id="7" name="Grupo 6">
            <a:extLst>
              <a:ext uri="{FF2B5EF4-FFF2-40B4-BE49-F238E27FC236}">
                <a16:creationId xmlns:a16="http://schemas.microsoft.com/office/drawing/2014/main" id="{D1593E1F-DA0D-1D42-C6B4-3A0CA3A96BAD}"/>
              </a:ext>
            </a:extLst>
          </p:cNvPr>
          <p:cNvGrpSpPr/>
          <p:nvPr/>
        </p:nvGrpSpPr>
        <p:grpSpPr>
          <a:xfrm>
            <a:off x="0" y="568035"/>
            <a:ext cx="969818" cy="512619"/>
            <a:chOff x="6915983" y="2486475"/>
            <a:chExt cx="1377698" cy="772655"/>
          </a:xfrm>
        </p:grpSpPr>
        <p:sp>
          <p:nvSpPr>
            <p:cNvPr id="8" name="Google Shape;607;p39">
              <a:extLst>
                <a:ext uri="{FF2B5EF4-FFF2-40B4-BE49-F238E27FC236}">
                  <a16:creationId xmlns:a16="http://schemas.microsoft.com/office/drawing/2014/main" id="{EDC7EAAF-0A56-B72B-1DB4-695879119865}"/>
                </a:ext>
              </a:extLst>
            </p:cNvPr>
            <p:cNvSpPr/>
            <p:nvPr/>
          </p:nvSpPr>
          <p:spPr>
            <a:xfrm>
              <a:off x="6915983" y="2486475"/>
              <a:ext cx="1377698" cy="772655"/>
            </a:xfrm>
            <a:custGeom>
              <a:avLst/>
              <a:gdLst/>
              <a:ahLst/>
              <a:cxnLst/>
              <a:rect l="l" t="t" r="r" b="b"/>
              <a:pathLst>
                <a:path w="5120" h="4326" extrusionOk="0">
                  <a:moveTo>
                    <a:pt x="3740" y="565"/>
                  </a:moveTo>
                  <a:lnTo>
                    <a:pt x="3740" y="565"/>
                  </a:lnTo>
                  <a:cubicBezTo>
                    <a:pt x="3812" y="587"/>
                    <a:pt x="3883" y="601"/>
                    <a:pt x="3947" y="622"/>
                  </a:cubicBezTo>
                  <a:cubicBezTo>
                    <a:pt x="4348" y="744"/>
                    <a:pt x="4591" y="958"/>
                    <a:pt x="4734" y="1251"/>
                  </a:cubicBezTo>
                  <a:cubicBezTo>
                    <a:pt x="4398" y="1023"/>
                    <a:pt x="4069" y="794"/>
                    <a:pt x="3740" y="565"/>
                  </a:cubicBezTo>
                  <a:close/>
                  <a:moveTo>
                    <a:pt x="3554" y="522"/>
                  </a:moveTo>
                  <a:lnTo>
                    <a:pt x="3554" y="522"/>
                  </a:lnTo>
                  <a:cubicBezTo>
                    <a:pt x="3604" y="529"/>
                    <a:pt x="3654" y="544"/>
                    <a:pt x="3704" y="558"/>
                  </a:cubicBezTo>
                  <a:cubicBezTo>
                    <a:pt x="3683" y="565"/>
                    <a:pt x="3676" y="601"/>
                    <a:pt x="3697" y="622"/>
                  </a:cubicBezTo>
                  <a:cubicBezTo>
                    <a:pt x="4062" y="865"/>
                    <a:pt x="4419" y="1116"/>
                    <a:pt x="4777" y="1366"/>
                  </a:cubicBezTo>
                  <a:cubicBezTo>
                    <a:pt x="4827" y="1502"/>
                    <a:pt x="4862" y="1659"/>
                    <a:pt x="4870" y="1823"/>
                  </a:cubicBezTo>
                  <a:cubicBezTo>
                    <a:pt x="4655" y="1652"/>
                    <a:pt x="4434" y="1480"/>
                    <a:pt x="4219" y="1316"/>
                  </a:cubicBezTo>
                  <a:cubicBezTo>
                    <a:pt x="4212" y="1308"/>
                    <a:pt x="4202" y="1305"/>
                    <a:pt x="4194" y="1305"/>
                  </a:cubicBezTo>
                  <a:cubicBezTo>
                    <a:pt x="4177" y="1305"/>
                    <a:pt x="4162" y="1316"/>
                    <a:pt x="4162" y="1330"/>
                  </a:cubicBezTo>
                  <a:cubicBezTo>
                    <a:pt x="4033" y="1015"/>
                    <a:pt x="3833" y="730"/>
                    <a:pt x="3554" y="522"/>
                  </a:cubicBezTo>
                  <a:close/>
                  <a:moveTo>
                    <a:pt x="4169" y="1359"/>
                  </a:moveTo>
                  <a:lnTo>
                    <a:pt x="4169" y="1359"/>
                  </a:lnTo>
                  <a:cubicBezTo>
                    <a:pt x="4405" y="1545"/>
                    <a:pt x="4641" y="1730"/>
                    <a:pt x="4877" y="1909"/>
                  </a:cubicBezTo>
                  <a:cubicBezTo>
                    <a:pt x="4884" y="1952"/>
                    <a:pt x="4884" y="1988"/>
                    <a:pt x="4884" y="2031"/>
                  </a:cubicBezTo>
                  <a:cubicBezTo>
                    <a:pt x="4884" y="2152"/>
                    <a:pt x="4877" y="2281"/>
                    <a:pt x="4862" y="2402"/>
                  </a:cubicBezTo>
                  <a:cubicBezTo>
                    <a:pt x="4684" y="2231"/>
                    <a:pt x="4505" y="2052"/>
                    <a:pt x="4326" y="1873"/>
                  </a:cubicBezTo>
                  <a:cubicBezTo>
                    <a:pt x="4319" y="1866"/>
                    <a:pt x="4312" y="1866"/>
                    <a:pt x="4312" y="1866"/>
                  </a:cubicBezTo>
                  <a:cubicBezTo>
                    <a:pt x="4276" y="1695"/>
                    <a:pt x="4233" y="1523"/>
                    <a:pt x="4169" y="1359"/>
                  </a:cubicBezTo>
                  <a:close/>
                  <a:moveTo>
                    <a:pt x="4326" y="1966"/>
                  </a:moveTo>
                  <a:lnTo>
                    <a:pt x="4326" y="1966"/>
                  </a:lnTo>
                  <a:cubicBezTo>
                    <a:pt x="4505" y="2138"/>
                    <a:pt x="4677" y="2317"/>
                    <a:pt x="4855" y="2488"/>
                  </a:cubicBezTo>
                  <a:cubicBezTo>
                    <a:pt x="4841" y="2603"/>
                    <a:pt x="4820" y="2717"/>
                    <a:pt x="4791" y="2831"/>
                  </a:cubicBezTo>
                  <a:cubicBezTo>
                    <a:pt x="4648" y="2696"/>
                    <a:pt x="4505" y="2574"/>
                    <a:pt x="4355" y="2452"/>
                  </a:cubicBezTo>
                  <a:cubicBezTo>
                    <a:pt x="4348" y="2445"/>
                    <a:pt x="4348" y="2445"/>
                    <a:pt x="4341" y="2445"/>
                  </a:cubicBezTo>
                  <a:cubicBezTo>
                    <a:pt x="4355" y="2295"/>
                    <a:pt x="4348" y="2131"/>
                    <a:pt x="4326" y="1966"/>
                  </a:cubicBezTo>
                  <a:close/>
                  <a:moveTo>
                    <a:pt x="4333" y="2524"/>
                  </a:moveTo>
                  <a:cubicBezTo>
                    <a:pt x="4484" y="2646"/>
                    <a:pt x="4634" y="2774"/>
                    <a:pt x="4777" y="2903"/>
                  </a:cubicBezTo>
                  <a:cubicBezTo>
                    <a:pt x="4741" y="3039"/>
                    <a:pt x="4691" y="3167"/>
                    <a:pt x="4627" y="3289"/>
                  </a:cubicBezTo>
                  <a:cubicBezTo>
                    <a:pt x="4505" y="3167"/>
                    <a:pt x="4376" y="3060"/>
                    <a:pt x="4240" y="2953"/>
                  </a:cubicBezTo>
                  <a:cubicBezTo>
                    <a:pt x="4283" y="2817"/>
                    <a:pt x="4319" y="2674"/>
                    <a:pt x="4333" y="2524"/>
                  </a:cubicBezTo>
                  <a:close/>
                  <a:moveTo>
                    <a:pt x="4212" y="3017"/>
                  </a:moveTo>
                  <a:cubicBezTo>
                    <a:pt x="4348" y="3125"/>
                    <a:pt x="4476" y="3232"/>
                    <a:pt x="4598" y="3353"/>
                  </a:cubicBezTo>
                  <a:cubicBezTo>
                    <a:pt x="4541" y="3461"/>
                    <a:pt x="4476" y="3561"/>
                    <a:pt x="4398" y="3646"/>
                  </a:cubicBezTo>
                  <a:cubicBezTo>
                    <a:pt x="4269" y="3561"/>
                    <a:pt x="4140" y="3468"/>
                    <a:pt x="4019" y="3382"/>
                  </a:cubicBezTo>
                  <a:cubicBezTo>
                    <a:pt x="4097" y="3268"/>
                    <a:pt x="4162" y="3146"/>
                    <a:pt x="4212" y="3017"/>
                  </a:cubicBezTo>
                  <a:close/>
                  <a:moveTo>
                    <a:pt x="3976" y="3432"/>
                  </a:moveTo>
                  <a:cubicBezTo>
                    <a:pt x="4097" y="3525"/>
                    <a:pt x="4226" y="3611"/>
                    <a:pt x="4348" y="3696"/>
                  </a:cubicBezTo>
                  <a:cubicBezTo>
                    <a:pt x="4312" y="3739"/>
                    <a:pt x="4269" y="3775"/>
                    <a:pt x="4226" y="3811"/>
                  </a:cubicBezTo>
                  <a:cubicBezTo>
                    <a:pt x="4169" y="3861"/>
                    <a:pt x="4112" y="3897"/>
                    <a:pt x="4055" y="3932"/>
                  </a:cubicBezTo>
                  <a:cubicBezTo>
                    <a:pt x="3940" y="3854"/>
                    <a:pt x="3833" y="3775"/>
                    <a:pt x="3719" y="3704"/>
                  </a:cubicBezTo>
                  <a:cubicBezTo>
                    <a:pt x="3812" y="3618"/>
                    <a:pt x="3897" y="3532"/>
                    <a:pt x="3976" y="3432"/>
                  </a:cubicBezTo>
                  <a:close/>
                  <a:moveTo>
                    <a:pt x="2246" y="208"/>
                  </a:moveTo>
                  <a:cubicBezTo>
                    <a:pt x="2660" y="215"/>
                    <a:pt x="3154" y="486"/>
                    <a:pt x="3440" y="687"/>
                  </a:cubicBezTo>
                  <a:cubicBezTo>
                    <a:pt x="3904" y="1030"/>
                    <a:pt x="4097" y="1595"/>
                    <a:pt x="4148" y="2152"/>
                  </a:cubicBezTo>
                  <a:cubicBezTo>
                    <a:pt x="4248" y="3282"/>
                    <a:pt x="3383" y="3940"/>
                    <a:pt x="2339" y="3968"/>
                  </a:cubicBezTo>
                  <a:cubicBezTo>
                    <a:pt x="2303" y="3961"/>
                    <a:pt x="2267" y="3954"/>
                    <a:pt x="2232" y="3947"/>
                  </a:cubicBezTo>
                  <a:cubicBezTo>
                    <a:pt x="2220" y="3943"/>
                    <a:pt x="2209" y="3941"/>
                    <a:pt x="2199" y="3941"/>
                  </a:cubicBezTo>
                  <a:cubicBezTo>
                    <a:pt x="2173" y="3941"/>
                    <a:pt x="2154" y="3953"/>
                    <a:pt x="2139" y="3968"/>
                  </a:cubicBezTo>
                  <a:cubicBezTo>
                    <a:pt x="15" y="3839"/>
                    <a:pt x="1" y="279"/>
                    <a:pt x="2160" y="258"/>
                  </a:cubicBezTo>
                  <a:cubicBezTo>
                    <a:pt x="2203" y="258"/>
                    <a:pt x="2232" y="236"/>
                    <a:pt x="2246" y="208"/>
                  </a:cubicBezTo>
                  <a:close/>
                  <a:moveTo>
                    <a:pt x="3661" y="3747"/>
                  </a:moveTo>
                  <a:lnTo>
                    <a:pt x="3990" y="3968"/>
                  </a:lnTo>
                  <a:cubicBezTo>
                    <a:pt x="3890" y="4025"/>
                    <a:pt x="3783" y="4061"/>
                    <a:pt x="3676" y="4083"/>
                  </a:cubicBezTo>
                  <a:cubicBezTo>
                    <a:pt x="3597" y="4018"/>
                    <a:pt x="3504" y="3961"/>
                    <a:pt x="3411" y="3904"/>
                  </a:cubicBezTo>
                  <a:cubicBezTo>
                    <a:pt x="3504" y="3861"/>
                    <a:pt x="3583" y="3804"/>
                    <a:pt x="3661" y="3747"/>
                  </a:cubicBezTo>
                  <a:close/>
                  <a:moveTo>
                    <a:pt x="3340" y="3947"/>
                  </a:moveTo>
                  <a:cubicBezTo>
                    <a:pt x="3425" y="3990"/>
                    <a:pt x="3511" y="4040"/>
                    <a:pt x="3590" y="4104"/>
                  </a:cubicBezTo>
                  <a:cubicBezTo>
                    <a:pt x="3500" y="4119"/>
                    <a:pt x="3407" y="4125"/>
                    <a:pt x="3314" y="4125"/>
                  </a:cubicBezTo>
                  <a:cubicBezTo>
                    <a:pt x="3184" y="4125"/>
                    <a:pt x="3054" y="4113"/>
                    <a:pt x="2925" y="4097"/>
                  </a:cubicBezTo>
                  <a:cubicBezTo>
                    <a:pt x="3075" y="4061"/>
                    <a:pt x="3211" y="4004"/>
                    <a:pt x="3340" y="3947"/>
                  </a:cubicBezTo>
                  <a:close/>
                  <a:moveTo>
                    <a:pt x="2222" y="1"/>
                  </a:moveTo>
                  <a:cubicBezTo>
                    <a:pt x="2071" y="1"/>
                    <a:pt x="1925" y="30"/>
                    <a:pt x="1788" y="100"/>
                  </a:cubicBezTo>
                  <a:cubicBezTo>
                    <a:pt x="859" y="322"/>
                    <a:pt x="251" y="1294"/>
                    <a:pt x="316" y="2245"/>
                  </a:cubicBezTo>
                  <a:cubicBezTo>
                    <a:pt x="387" y="3396"/>
                    <a:pt x="1202" y="4168"/>
                    <a:pt x="2303" y="4168"/>
                  </a:cubicBezTo>
                  <a:cubicBezTo>
                    <a:pt x="2629" y="4251"/>
                    <a:pt x="2972" y="4325"/>
                    <a:pt x="3308" y="4325"/>
                  </a:cubicBezTo>
                  <a:cubicBezTo>
                    <a:pt x="3614" y="4325"/>
                    <a:pt x="3914" y="4263"/>
                    <a:pt x="4190" y="4090"/>
                  </a:cubicBezTo>
                  <a:cubicBezTo>
                    <a:pt x="4734" y="3747"/>
                    <a:pt x="4991" y="3110"/>
                    <a:pt x="5055" y="2488"/>
                  </a:cubicBezTo>
                  <a:cubicBezTo>
                    <a:pt x="5120" y="1916"/>
                    <a:pt x="5120" y="1201"/>
                    <a:pt x="4669" y="780"/>
                  </a:cubicBezTo>
                  <a:cubicBezTo>
                    <a:pt x="4183" y="315"/>
                    <a:pt x="3425" y="372"/>
                    <a:pt x="2846" y="93"/>
                  </a:cubicBezTo>
                  <a:cubicBezTo>
                    <a:pt x="2830" y="88"/>
                    <a:pt x="2815" y="85"/>
                    <a:pt x="2801" y="85"/>
                  </a:cubicBezTo>
                  <a:cubicBezTo>
                    <a:pt x="2778" y="85"/>
                    <a:pt x="2760" y="92"/>
                    <a:pt x="2746" y="100"/>
                  </a:cubicBezTo>
                  <a:cubicBezTo>
                    <a:pt x="2571" y="39"/>
                    <a:pt x="2393" y="1"/>
                    <a:pt x="2222" y="1"/>
                  </a:cubicBezTo>
                  <a:close/>
                </a:path>
              </a:pathLst>
            </a:custGeom>
            <a:solidFill>
              <a:srgbClr val="C00000"/>
            </a:solidFill>
            <a:ln>
              <a:noFill/>
            </a:ln>
          </p:spPr>
          <p:txBody>
            <a:bodyPr spcFirstLastPara="1" wrap="square" lIns="91425" tIns="91425" rIns="91425" bIns="91425" anchor="ctr" anchorCtr="0">
              <a:noAutofit/>
            </a:bodyPr>
            <a:lstStyle/>
            <a:p>
              <a:endParaRPr/>
            </a:p>
          </p:txBody>
        </p:sp>
        <p:sp>
          <p:nvSpPr>
            <p:cNvPr id="9" name="Google Shape;611;p39">
              <a:extLst>
                <a:ext uri="{FF2B5EF4-FFF2-40B4-BE49-F238E27FC236}">
                  <a16:creationId xmlns:a16="http://schemas.microsoft.com/office/drawing/2014/main" id="{BF687AA9-A3BB-258A-9132-A5146E1F1C72}"/>
                </a:ext>
              </a:extLst>
            </p:cNvPr>
            <p:cNvSpPr/>
            <p:nvPr/>
          </p:nvSpPr>
          <p:spPr>
            <a:xfrm>
              <a:off x="7208795" y="2638647"/>
              <a:ext cx="720013" cy="468310"/>
            </a:xfrm>
            <a:custGeom>
              <a:avLst/>
              <a:gdLst/>
              <a:ahLst/>
              <a:cxnLst/>
              <a:rect l="l" t="t" r="r" b="b"/>
              <a:pathLst>
                <a:path w="2536" h="2485" extrusionOk="0">
                  <a:moveTo>
                    <a:pt x="965" y="66"/>
                  </a:moveTo>
                  <a:cubicBezTo>
                    <a:pt x="2416" y="73"/>
                    <a:pt x="1265" y="1775"/>
                    <a:pt x="901" y="2397"/>
                  </a:cubicBezTo>
                  <a:cubicBezTo>
                    <a:pt x="658" y="2032"/>
                    <a:pt x="343" y="1660"/>
                    <a:pt x="207" y="1239"/>
                  </a:cubicBezTo>
                  <a:cubicBezTo>
                    <a:pt x="7" y="638"/>
                    <a:pt x="293" y="66"/>
                    <a:pt x="965" y="66"/>
                  </a:cubicBezTo>
                  <a:close/>
                  <a:moveTo>
                    <a:pt x="983" y="0"/>
                  </a:moveTo>
                  <a:cubicBezTo>
                    <a:pt x="959" y="0"/>
                    <a:pt x="934" y="1"/>
                    <a:pt x="908" y="2"/>
                  </a:cubicBezTo>
                  <a:cubicBezTo>
                    <a:pt x="458" y="16"/>
                    <a:pt x="122" y="281"/>
                    <a:pt x="71" y="731"/>
                  </a:cubicBezTo>
                  <a:cubicBezTo>
                    <a:pt x="0" y="1374"/>
                    <a:pt x="522" y="1953"/>
                    <a:pt x="851" y="2447"/>
                  </a:cubicBezTo>
                  <a:cubicBezTo>
                    <a:pt x="858" y="2461"/>
                    <a:pt x="865" y="2461"/>
                    <a:pt x="879" y="2461"/>
                  </a:cubicBezTo>
                  <a:cubicBezTo>
                    <a:pt x="884" y="2474"/>
                    <a:pt x="898" y="2484"/>
                    <a:pt x="912" y="2484"/>
                  </a:cubicBezTo>
                  <a:cubicBezTo>
                    <a:pt x="922" y="2484"/>
                    <a:pt x="931" y="2480"/>
                    <a:pt x="937" y="2468"/>
                  </a:cubicBezTo>
                  <a:cubicBezTo>
                    <a:pt x="1331" y="1778"/>
                    <a:pt x="2536" y="0"/>
                    <a:pt x="983" y="0"/>
                  </a:cubicBezTo>
                  <a:close/>
                </a:path>
              </a:pathLst>
            </a:custGeom>
            <a:solidFill>
              <a:srgbClr val="C00000"/>
            </a:solid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endParaRPr dirty="0"/>
            </a:p>
          </p:txBody>
        </p:sp>
        <p:sp>
          <p:nvSpPr>
            <p:cNvPr id="10" name="Google Shape;612;p39">
              <a:extLst>
                <a:ext uri="{FF2B5EF4-FFF2-40B4-BE49-F238E27FC236}">
                  <a16:creationId xmlns:a16="http://schemas.microsoft.com/office/drawing/2014/main" id="{41B3D9AC-70FD-B445-D5BE-C787EA934E63}"/>
                </a:ext>
              </a:extLst>
            </p:cNvPr>
            <p:cNvSpPr/>
            <p:nvPr/>
          </p:nvSpPr>
          <p:spPr>
            <a:xfrm>
              <a:off x="7328932" y="2753285"/>
              <a:ext cx="272276" cy="186570"/>
            </a:xfrm>
            <a:custGeom>
              <a:avLst/>
              <a:gdLst/>
              <a:ahLst/>
              <a:cxnLst/>
              <a:rect l="l" t="t" r="r" b="b"/>
              <a:pathLst>
                <a:path w="959" h="990" extrusionOk="0">
                  <a:moveTo>
                    <a:pt x="530" y="103"/>
                  </a:moveTo>
                  <a:cubicBezTo>
                    <a:pt x="701" y="103"/>
                    <a:pt x="846" y="275"/>
                    <a:pt x="852" y="460"/>
                  </a:cubicBezTo>
                  <a:cubicBezTo>
                    <a:pt x="852" y="674"/>
                    <a:pt x="723" y="917"/>
                    <a:pt x="487" y="924"/>
                  </a:cubicBezTo>
                  <a:cubicBezTo>
                    <a:pt x="483" y="924"/>
                    <a:pt x="479" y="924"/>
                    <a:pt x="475" y="924"/>
                  </a:cubicBezTo>
                  <a:cubicBezTo>
                    <a:pt x="253" y="924"/>
                    <a:pt x="101" y="728"/>
                    <a:pt x="108" y="517"/>
                  </a:cubicBezTo>
                  <a:cubicBezTo>
                    <a:pt x="108" y="359"/>
                    <a:pt x="201" y="231"/>
                    <a:pt x="323" y="152"/>
                  </a:cubicBezTo>
                  <a:cubicBezTo>
                    <a:pt x="327" y="161"/>
                    <a:pt x="334" y="167"/>
                    <a:pt x="344" y="167"/>
                  </a:cubicBezTo>
                  <a:cubicBezTo>
                    <a:pt x="350" y="167"/>
                    <a:pt x="357" y="165"/>
                    <a:pt x="366" y="159"/>
                  </a:cubicBezTo>
                  <a:cubicBezTo>
                    <a:pt x="421" y="120"/>
                    <a:pt x="477" y="103"/>
                    <a:pt x="530" y="103"/>
                  </a:cubicBezTo>
                  <a:close/>
                  <a:moveTo>
                    <a:pt x="517" y="1"/>
                  </a:moveTo>
                  <a:cubicBezTo>
                    <a:pt x="514" y="1"/>
                    <a:pt x="511" y="1"/>
                    <a:pt x="509" y="2"/>
                  </a:cubicBezTo>
                  <a:cubicBezTo>
                    <a:pt x="230" y="59"/>
                    <a:pt x="1" y="295"/>
                    <a:pt x="44" y="595"/>
                  </a:cubicBezTo>
                  <a:cubicBezTo>
                    <a:pt x="68" y="816"/>
                    <a:pt x="256" y="989"/>
                    <a:pt x="471" y="989"/>
                  </a:cubicBezTo>
                  <a:cubicBezTo>
                    <a:pt x="507" y="989"/>
                    <a:pt x="543" y="985"/>
                    <a:pt x="580" y="974"/>
                  </a:cubicBezTo>
                  <a:cubicBezTo>
                    <a:pt x="837" y="910"/>
                    <a:pt x="959" y="588"/>
                    <a:pt x="902" y="352"/>
                  </a:cubicBezTo>
                  <a:cubicBezTo>
                    <a:pt x="859" y="174"/>
                    <a:pt x="709" y="45"/>
                    <a:pt x="544" y="38"/>
                  </a:cubicBezTo>
                  <a:cubicBezTo>
                    <a:pt x="550" y="19"/>
                    <a:pt x="535" y="1"/>
                    <a:pt x="517" y="1"/>
                  </a:cubicBezTo>
                  <a:close/>
                </a:path>
              </a:pathLst>
            </a:custGeom>
            <a:solidFill>
              <a:srgbClr val="C00000"/>
            </a:solid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180720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4" name="Google Shape;754;p39"/>
          <p:cNvSpPr txBox="1">
            <a:spLocks noGrp="1"/>
          </p:cNvSpPr>
          <p:nvPr>
            <p:ph type="title"/>
          </p:nvPr>
        </p:nvSpPr>
        <p:spPr>
          <a:xfrm>
            <a:off x="3960821" y="-69088"/>
            <a:ext cx="4855620" cy="1671300"/>
          </a:xfrm>
          <a:prstGeom prst="rect">
            <a:avLst/>
          </a:prstGeom>
        </p:spPr>
        <p:txBody>
          <a:bodyPr spcFirstLastPara="1" wrap="square" lIns="91425" tIns="91425" rIns="91425" bIns="91425" anchor="ctr" anchorCtr="0">
            <a:noAutofit/>
          </a:bodyPr>
          <a:lstStyle/>
          <a:p>
            <a:pPr algn="r"/>
            <a:r>
              <a:rPr lang="en" b="1" dirty="0">
                <a:solidFill>
                  <a:srgbClr val="E65426"/>
                </a:solidFill>
                <a:effectLst>
                  <a:outerShdw blurRad="38100" dist="38100" dir="2700000" algn="tl">
                    <a:srgbClr val="000000">
                      <a:alpha val="43137"/>
                    </a:srgbClr>
                  </a:outerShdw>
                </a:effectLst>
              </a:rPr>
              <a:t>Pastoral Vocacional</a:t>
            </a:r>
            <a:endParaRPr b="1" dirty="0">
              <a:solidFill>
                <a:srgbClr val="E65426"/>
              </a:solidFill>
              <a:effectLst>
                <a:outerShdw blurRad="38100" dist="38100" dir="2700000" algn="tl">
                  <a:srgbClr val="000000">
                    <a:alpha val="43137"/>
                  </a:srgbClr>
                </a:outerShdw>
              </a:effectLst>
            </a:endParaRPr>
          </a:p>
        </p:txBody>
      </p:sp>
      <p:sp>
        <p:nvSpPr>
          <p:cNvPr id="753" name="Google Shape;753;p39"/>
          <p:cNvSpPr txBox="1">
            <a:spLocks noGrp="1"/>
          </p:cNvSpPr>
          <p:nvPr>
            <p:ph type="subTitle" idx="1"/>
          </p:nvPr>
        </p:nvSpPr>
        <p:spPr>
          <a:xfrm flipH="1">
            <a:off x="424949" y="766562"/>
            <a:ext cx="3980796" cy="3835912"/>
          </a:xfrm>
          <a:prstGeom prst="rect">
            <a:avLst/>
          </a:prstGeom>
        </p:spPr>
        <p:txBody>
          <a:bodyPr spcFirstLastPara="1" wrap="square" lIns="91425" tIns="91425" rIns="91425" bIns="91425" anchor="ctr" anchorCtr="0">
            <a:noAutofit/>
          </a:bodyPr>
          <a:lstStyle/>
          <a:p>
            <a:pPr marL="0" indent="0" algn="just"/>
            <a:r>
              <a:rPr lang="es-ES" sz="1400" dirty="0">
                <a:latin typeface="Calibri" panose="020F0502020204030204" pitchFamily="34" charset="0"/>
                <a:cs typeface="Calibri" panose="020F0502020204030204" pitchFamily="34" charset="0"/>
              </a:rPr>
              <a:t>La </a:t>
            </a:r>
            <a:r>
              <a:rPr lang="es-ES" sz="1400" b="1" dirty="0">
                <a:solidFill>
                  <a:srgbClr val="FF0000"/>
                </a:solidFill>
                <a:latin typeface="Calibri" panose="020F0502020204030204" pitchFamily="34" charset="0"/>
                <a:cs typeface="Calibri" panose="020F0502020204030204" pitchFamily="34" charset="0"/>
              </a:rPr>
              <a:t>pastoral vocacional está enfocada en todas las vocaciones</a:t>
            </a:r>
            <a:r>
              <a:rPr lang="es-ES" sz="1400" dirty="0">
                <a:latin typeface="Calibri" panose="020F0502020204030204" pitchFamily="34" charset="0"/>
                <a:cs typeface="Calibri" panose="020F0502020204030204" pitchFamily="34" charset="0"/>
              </a:rPr>
              <a:t>. Es una </a:t>
            </a:r>
            <a:r>
              <a:rPr lang="es-ES" sz="1400" dirty="0">
                <a:solidFill>
                  <a:srgbClr val="E65426"/>
                </a:solidFill>
                <a:latin typeface="Calibri" panose="020F0502020204030204" pitchFamily="34" charset="0"/>
                <a:cs typeface="Calibri" panose="020F0502020204030204" pitchFamily="34" charset="0"/>
              </a:rPr>
              <a:t>pastoral dinámica que responde a las necesidades de los jóvenes y ofrece espacios para compartir la fe con ellos. </a:t>
            </a:r>
            <a:r>
              <a:rPr lang="es-ES" sz="1400" dirty="0">
                <a:latin typeface="Calibri" panose="020F0502020204030204" pitchFamily="34" charset="0"/>
                <a:cs typeface="Calibri" panose="020F0502020204030204" pitchFamily="34" charset="0"/>
              </a:rPr>
              <a:t>En resumen, son Obras con un futuro en el que los Salesianos y colaboradores laicos se centran en las necesidades de las personas, comparten la misma dignidad entre las diferentes vocaciones, participen en la renovación de la misión y están dispuestos a crear una auténtica cultura vocacional. Como en la parábola, «unas (dieron) cien, otras sesenta, otras treinta» (Mt 13, 8)</a:t>
            </a:r>
            <a:endParaRPr sz="1400" b="1" dirty="0">
              <a:solidFill>
                <a:srgbClr val="9DC4D2"/>
              </a:solidFill>
              <a:latin typeface="Calibri" panose="020F0502020204030204" pitchFamily="34" charset="0"/>
              <a:cs typeface="Calibri" panose="020F0502020204030204" pitchFamily="34" charset="0"/>
            </a:endParaRPr>
          </a:p>
        </p:txBody>
      </p:sp>
      <p:sp>
        <p:nvSpPr>
          <p:cNvPr id="3" name="Rectángulo 2"/>
          <p:cNvSpPr/>
          <p:nvPr/>
        </p:nvSpPr>
        <p:spPr>
          <a:xfrm>
            <a:off x="0" y="4814373"/>
            <a:ext cx="9144000" cy="329129"/>
          </a:xfrm>
          <a:prstGeom prst="rect">
            <a:avLst/>
          </a:prstGeom>
          <a:solidFill>
            <a:srgbClr val="E65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4" name="Imagen 3">
            <a:extLst>
              <a:ext uri="{FF2B5EF4-FFF2-40B4-BE49-F238E27FC236}">
                <a16:creationId xmlns:a16="http://schemas.microsoft.com/office/drawing/2014/main" id="{93487BB8-A5E2-7573-560D-DAA837ED30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1849" y="1305652"/>
            <a:ext cx="2402406" cy="36732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5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4" grpId="0"/>
      <p:bldP spid="75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A65E5FFC-A627-A5BB-F420-AFB0C5E5C617}"/>
              </a:ext>
            </a:extLst>
          </p:cNvPr>
          <p:cNvSpPr txBox="1"/>
          <p:nvPr/>
        </p:nvSpPr>
        <p:spPr>
          <a:xfrm>
            <a:off x="630381" y="1077703"/>
            <a:ext cx="8132619" cy="307777"/>
          </a:xfrm>
          <a:prstGeom prst="rect">
            <a:avLst/>
          </a:prstGeom>
          <a:noFill/>
        </p:spPr>
        <p:txBody>
          <a:bodyPr wrap="square">
            <a:spAutoFit/>
          </a:bodyPr>
          <a:lstStyle/>
          <a:p>
            <a:pPr marL="736600" algn="just">
              <a:tabLst>
                <a:tab pos="1635760" algn="l"/>
                <a:tab pos="1636395" algn="l"/>
              </a:tabLst>
            </a:pPr>
            <a:r>
              <a:rPr lang="es-ES" sz="1400" b="1" dirty="0">
                <a:solidFill>
                  <a:srgbClr val="000000"/>
                </a:solidFill>
                <a:effectLst/>
                <a:latin typeface="Calibri" panose="020F0502020204030204" pitchFamily="34" charset="0"/>
                <a:ea typeface="Cambria" panose="02040503050406030204" pitchFamily="18" charset="0"/>
                <a:cs typeface="Cambria" panose="02040503050406030204" pitchFamily="18" charset="0"/>
              </a:rPr>
              <a:t>CONDICIONES </a:t>
            </a:r>
            <a:endParaRPr lang="es-PE" sz="1600" b="1" dirty="0">
              <a:effectLst/>
              <a:latin typeface="Cambria" panose="02040503050406030204" pitchFamily="18" charset="0"/>
              <a:ea typeface="Cambria" panose="02040503050406030204" pitchFamily="18" charset="0"/>
              <a:cs typeface="Cambria" panose="02040503050406030204" pitchFamily="18" charset="0"/>
            </a:endParaRPr>
          </a:p>
        </p:txBody>
      </p:sp>
      <p:sp>
        <p:nvSpPr>
          <p:cNvPr id="6" name="CuadroTexto 5">
            <a:extLst>
              <a:ext uri="{FF2B5EF4-FFF2-40B4-BE49-F238E27FC236}">
                <a16:creationId xmlns:a16="http://schemas.microsoft.com/office/drawing/2014/main" id="{3E7C149D-FBD9-C106-10EC-02437317B18A}"/>
              </a:ext>
            </a:extLst>
          </p:cNvPr>
          <p:cNvSpPr txBox="1"/>
          <p:nvPr/>
        </p:nvSpPr>
        <p:spPr>
          <a:xfrm>
            <a:off x="1" y="190641"/>
            <a:ext cx="9282545" cy="307777"/>
          </a:xfrm>
          <a:prstGeom prst="rect">
            <a:avLst/>
          </a:prstGeom>
          <a:solidFill>
            <a:srgbClr val="B62116"/>
          </a:solidFill>
        </p:spPr>
        <p:txBody>
          <a:bodyPr wrap="square">
            <a:spAutoFit/>
          </a:bodyPr>
          <a:lstStyle/>
          <a:p>
            <a:r>
              <a:rPr lang="es-ES" cap="all" dirty="0">
                <a:solidFill>
                  <a:schemeClr val="bg1"/>
                </a:solidFill>
              </a:rPr>
              <a:t>4. </a:t>
            </a:r>
            <a:r>
              <a:rPr lang="es-ES" sz="1000" cap="all" dirty="0">
                <a:solidFill>
                  <a:schemeClr val="bg1"/>
                </a:solidFill>
              </a:rPr>
              <a:t>Proceso de acompañamiento a desarrollar en los Jóvenes: Propuesta Vocacional en el Itinerario de educación a la Fe</a:t>
            </a:r>
          </a:p>
        </p:txBody>
      </p:sp>
      <p:grpSp>
        <p:nvGrpSpPr>
          <p:cNvPr id="7" name="Grupo 6">
            <a:extLst>
              <a:ext uri="{FF2B5EF4-FFF2-40B4-BE49-F238E27FC236}">
                <a16:creationId xmlns:a16="http://schemas.microsoft.com/office/drawing/2014/main" id="{F1802673-B4E4-C8D1-E612-CA6C2ECD59D5}"/>
              </a:ext>
            </a:extLst>
          </p:cNvPr>
          <p:cNvGrpSpPr/>
          <p:nvPr/>
        </p:nvGrpSpPr>
        <p:grpSpPr>
          <a:xfrm>
            <a:off x="0" y="568035"/>
            <a:ext cx="969818" cy="512619"/>
            <a:chOff x="6915983" y="2486475"/>
            <a:chExt cx="1377698" cy="772655"/>
          </a:xfrm>
        </p:grpSpPr>
        <p:sp>
          <p:nvSpPr>
            <p:cNvPr id="8" name="Google Shape;607;p39">
              <a:extLst>
                <a:ext uri="{FF2B5EF4-FFF2-40B4-BE49-F238E27FC236}">
                  <a16:creationId xmlns:a16="http://schemas.microsoft.com/office/drawing/2014/main" id="{0A9AF13E-9801-6BAE-1081-B094E824BC52}"/>
                </a:ext>
              </a:extLst>
            </p:cNvPr>
            <p:cNvSpPr/>
            <p:nvPr/>
          </p:nvSpPr>
          <p:spPr>
            <a:xfrm>
              <a:off x="6915983" y="2486475"/>
              <a:ext cx="1377698" cy="772655"/>
            </a:xfrm>
            <a:custGeom>
              <a:avLst/>
              <a:gdLst/>
              <a:ahLst/>
              <a:cxnLst/>
              <a:rect l="l" t="t" r="r" b="b"/>
              <a:pathLst>
                <a:path w="5120" h="4326" extrusionOk="0">
                  <a:moveTo>
                    <a:pt x="3740" y="565"/>
                  </a:moveTo>
                  <a:lnTo>
                    <a:pt x="3740" y="565"/>
                  </a:lnTo>
                  <a:cubicBezTo>
                    <a:pt x="3812" y="587"/>
                    <a:pt x="3883" y="601"/>
                    <a:pt x="3947" y="622"/>
                  </a:cubicBezTo>
                  <a:cubicBezTo>
                    <a:pt x="4348" y="744"/>
                    <a:pt x="4591" y="958"/>
                    <a:pt x="4734" y="1251"/>
                  </a:cubicBezTo>
                  <a:cubicBezTo>
                    <a:pt x="4398" y="1023"/>
                    <a:pt x="4069" y="794"/>
                    <a:pt x="3740" y="565"/>
                  </a:cubicBezTo>
                  <a:close/>
                  <a:moveTo>
                    <a:pt x="3554" y="522"/>
                  </a:moveTo>
                  <a:lnTo>
                    <a:pt x="3554" y="522"/>
                  </a:lnTo>
                  <a:cubicBezTo>
                    <a:pt x="3604" y="529"/>
                    <a:pt x="3654" y="544"/>
                    <a:pt x="3704" y="558"/>
                  </a:cubicBezTo>
                  <a:cubicBezTo>
                    <a:pt x="3683" y="565"/>
                    <a:pt x="3676" y="601"/>
                    <a:pt x="3697" y="622"/>
                  </a:cubicBezTo>
                  <a:cubicBezTo>
                    <a:pt x="4062" y="865"/>
                    <a:pt x="4419" y="1116"/>
                    <a:pt x="4777" y="1366"/>
                  </a:cubicBezTo>
                  <a:cubicBezTo>
                    <a:pt x="4827" y="1502"/>
                    <a:pt x="4862" y="1659"/>
                    <a:pt x="4870" y="1823"/>
                  </a:cubicBezTo>
                  <a:cubicBezTo>
                    <a:pt x="4655" y="1652"/>
                    <a:pt x="4434" y="1480"/>
                    <a:pt x="4219" y="1316"/>
                  </a:cubicBezTo>
                  <a:cubicBezTo>
                    <a:pt x="4212" y="1308"/>
                    <a:pt x="4202" y="1305"/>
                    <a:pt x="4194" y="1305"/>
                  </a:cubicBezTo>
                  <a:cubicBezTo>
                    <a:pt x="4177" y="1305"/>
                    <a:pt x="4162" y="1316"/>
                    <a:pt x="4162" y="1330"/>
                  </a:cubicBezTo>
                  <a:cubicBezTo>
                    <a:pt x="4033" y="1015"/>
                    <a:pt x="3833" y="730"/>
                    <a:pt x="3554" y="522"/>
                  </a:cubicBezTo>
                  <a:close/>
                  <a:moveTo>
                    <a:pt x="4169" y="1359"/>
                  </a:moveTo>
                  <a:lnTo>
                    <a:pt x="4169" y="1359"/>
                  </a:lnTo>
                  <a:cubicBezTo>
                    <a:pt x="4405" y="1545"/>
                    <a:pt x="4641" y="1730"/>
                    <a:pt x="4877" y="1909"/>
                  </a:cubicBezTo>
                  <a:cubicBezTo>
                    <a:pt x="4884" y="1952"/>
                    <a:pt x="4884" y="1988"/>
                    <a:pt x="4884" y="2031"/>
                  </a:cubicBezTo>
                  <a:cubicBezTo>
                    <a:pt x="4884" y="2152"/>
                    <a:pt x="4877" y="2281"/>
                    <a:pt x="4862" y="2402"/>
                  </a:cubicBezTo>
                  <a:cubicBezTo>
                    <a:pt x="4684" y="2231"/>
                    <a:pt x="4505" y="2052"/>
                    <a:pt x="4326" y="1873"/>
                  </a:cubicBezTo>
                  <a:cubicBezTo>
                    <a:pt x="4319" y="1866"/>
                    <a:pt x="4312" y="1866"/>
                    <a:pt x="4312" y="1866"/>
                  </a:cubicBezTo>
                  <a:cubicBezTo>
                    <a:pt x="4276" y="1695"/>
                    <a:pt x="4233" y="1523"/>
                    <a:pt x="4169" y="1359"/>
                  </a:cubicBezTo>
                  <a:close/>
                  <a:moveTo>
                    <a:pt x="4326" y="1966"/>
                  </a:moveTo>
                  <a:lnTo>
                    <a:pt x="4326" y="1966"/>
                  </a:lnTo>
                  <a:cubicBezTo>
                    <a:pt x="4505" y="2138"/>
                    <a:pt x="4677" y="2317"/>
                    <a:pt x="4855" y="2488"/>
                  </a:cubicBezTo>
                  <a:cubicBezTo>
                    <a:pt x="4841" y="2603"/>
                    <a:pt x="4820" y="2717"/>
                    <a:pt x="4791" y="2831"/>
                  </a:cubicBezTo>
                  <a:cubicBezTo>
                    <a:pt x="4648" y="2696"/>
                    <a:pt x="4505" y="2574"/>
                    <a:pt x="4355" y="2452"/>
                  </a:cubicBezTo>
                  <a:cubicBezTo>
                    <a:pt x="4348" y="2445"/>
                    <a:pt x="4348" y="2445"/>
                    <a:pt x="4341" y="2445"/>
                  </a:cubicBezTo>
                  <a:cubicBezTo>
                    <a:pt x="4355" y="2295"/>
                    <a:pt x="4348" y="2131"/>
                    <a:pt x="4326" y="1966"/>
                  </a:cubicBezTo>
                  <a:close/>
                  <a:moveTo>
                    <a:pt x="4333" y="2524"/>
                  </a:moveTo>
                  <a:cubicBezTo>
                    <a:pt x="4484" y="2646"/>
                    <a:pt x="4634" y="2774"/>
                    <a:pt x="4777" y="2903"/>
                  </a:cubicBezTo>
                  <a:cubicBezTo>
                    <a:pt x="4741" y="3039"/>
                    <a:pt x="4691" y="3167"/>
                    <a:pt x="4627" y="3289"/>
                  </a:cubicBezTo>
                  <a:cubicBezTo>
                    <a:pt x="4505" y="3167"/>
                    <a:pt x="4376" y="3060"/>
                    <a:pt x="4240" y="2953"/>
                  </a:cubicBezTo>
                  <a:cubicBezTo>
                    <a:pt x="4283" y="2817"/>
                    <a:pt x="4319" y="2674"/>
                    <a:pt x="4333" y="2524"/>
                  </a:cubicBezTo>
                  <a:close/>
                  <a:moveTo>
                    <a:pt x="4212" y="3017"/>
                  </a:moveTo>
                  <a:cubicBezTo>
                    <a:pt x="4348" y="3125"/>
                    <a:pt x="4476" y="3232"/>
                    <a:pt x="4598" y="3353"/>
                  </a:cubicBezTo>
                  <a:cubicBezTo>
                    <a:pt x="4541" y="3461"/>
                    <a:pt x="4476" y="3561"/>
                    <a:pt x="4398" y="3646"/>
                  </a:cubicBezTo>
                  <a:cubicBezTo>
                    <a:pt x="4269" y="3561"/>
                    <a:pt x="4140" y="3468"/>
                    <a:pt x="4019" y="3382"/>
                  </a:cubicBezTo>
                  <a:cubicBezTo>
                    <a:pt x="4097" y="3268"/>
                    <a:pt x="4162" y="3146"/>
                    <a:pt x="4212" y="3017"/>
                  </a:cubicBezTo>
                  <a:close/>
                  <a:moveTo>
                    <a:pt x="3976" y="3432"/>
                  </a:moveTo>
                  <a:cubicBezTo>
                    <a:pt x="4097" y="3525"/>
                    <a:pt x="4226" y="3611"/>
                    <a:pt x="4348" y="3696"/>
                  </a:cubicBezTo>
                  <a:cubicBezTo>
                    <a:pt x="4312" y="3739"/>
                    <a:pt x="4269" y="3775"/>
                    <a:pt x="4226" y="3811"/>
                  </a:cubicBezTo>
                  <a:cubicBezTo>
                    <a:pt x="4169" y="3861"/>
                    <a:pt x="4112" y="3897"/>
                    <a:pt x="4055" y="3932"/>
                  </a:cubicBezTo>
                  <a:cubicBezTo>
                    <a:pt x="3940" y="3854"/>
                    <a:pt x="3833" y="3775"/>
                    <a:pt x="3719" y="3704"/>
                  </a:cubicBezTo>
                  <a:cubicBezTo>
                    <a:pt x="3812" y="3618"/>
                    <a:pt x="3897" y="3532"/>
                    <a:pt x="3976" y="3432"/>
                  </a:cubicBezTo>
                  <a:close/>
                  <a:moveTo>
                    <a:pt x="2246" y="208"/>
                  </a:moveTo>
                  <a:cubicBezTo>
                    <a:pt x="2660" y="215"/>
                    <a:pt x="3154" y="486"/>
                    <a:pt x="3440" y="687"/>
                  </a:cubicBezTo>
                  <a:cubicBezTo>
                    <a:pt x="3904" y="1030"/>
                    <a:pt x="4097" y="1595"/>
                    <a:pt x="4148" y="2152"/>
                  </a:cubicBezTo>
                  <a:cubicBezTo>
                    <a:pt x="4248" y="3282"/>
                    <a:pt x="3383" y="3940"/>
                    <a:pt x="2339" y="3968"/>
                  </a:cubicBezTo>
                  <a:cubicBezTo>
                    <a:pt x="2303" y="3961"/>
                    <a:pt x="2267" y="3954"/>
                    <a:pt x="2232" y="3947"/>
                  </a:cubicBezTo>
                  <a:cubicBezTo>
                    <a:pt x="2220" y="3943"/>
                    <a:pt x="2209" y="3941"/>
                    <a:pt x="2199" y="3941"/>
                  </a:cubicBezTo>
                  <a:cubicBezTo>
                    <a:pt x="2173" y="3941"/>
                    <a:pt x="2154" y="3953"/>
                    <a:pt x="2139" y="3968"/>
                  </a:cubicBezTo>
                  <a:cubicBezTo>
                    <a:pt x="15" y="3839"/>
                    <a:pt x="1" y="279"/>
                    <a:pt x="2160" y="258"/>
                  </a:cubicBezTo>
                  <a:cubicBezTo>
                    <a:pt x="2203" y="258"/>
                    <a:pt x="2232" y="236"/>
                    <a:pt x="2246" y="208"/>
                  </a:cubicBezTo>
                  <a:close/>
                  <a:moveTo>
                    <a:pt x="3661" y="3747"/>
                  </a:moveTo>
                  <a:lnTo>
                    <a:pt x="3990" y="3968"/>
                  </a:lnTo>
                  <a:cubicBezTo>
                    <a:pt x="3890" y="4025"/>
                    <a:pt x="3783" y="4061"/>
                    <a:pt x="3676" y="4083"/>
                  </a:cubicBezTo>
                  <a:cubicBezTo>
                    <a:pt x="3597" y="4018"/>
                    <a:pt x="3504" y="3961"/>
                    <a:pt x="3411" y="3904"/>
                  </a:cubicBezTo>
                  <a:cubicBezTo>
                    <a:pt x="3504" y="3861"/>
                    <a:pt x="3583" y="3804"/>
                    <a:pt x="3661" y="3747"/>
                  </a:cubicBezTo>
                  <a:close/>
                  <a:moveTo>
                    <a:pt x="3340" y="3947"/>
                  </a:moveTo>
                  <a:cubicBezTo>
                    <a:pt x="3425" y="3990"/>
                    <a:pt x="3511" y="4040"/>
                    <a:pt x="3590" y="4104"/>
                  </a:cubicBezTo>
                  <a:cubicBezTo>
                    <a:pt x="3500" y="4119"/>
                    <a:pt x="3407" y="4125"/>
                    <a:pt x="3314" y="4125"/>
                  </a:cubicBezTo>
                  <a:cubicBezTo>
                    <a:pt x="3184" y="4125"/>
                    <a:pt x="3054" y="4113"/>
                    <a:pt x="2925" y="4097"/>
                  </a:cubicBezTo>
                  <a:cubicBezTo>
                    <a:pt x="3075" y="4061"/>
                    <a:pt x="3211" y="4004"/>
                    <a:pt x="3340" y="3947"/>
                  </a:cubicBezTo>
                  <a:close/>
                  <a:moveTo>
                    <a:pt x="2222" y="1"/>
                  </a:moveTo>
                  <a:cubicBezTo>
                    <a:pt x="2071" y="1"/>
                    <a:pt x="1925" y="30"/>
                    <a:pt x="1788" y="100"/>
                  </a:cubicBezTo>
                  <a:cubicBezTo>
                    <a:pt x="859" y="322"/>
                    <a:pt x="251" y="1294"/>
                    <a:pt x="316" y="2245"/>
                  </a:cubicBezTo>
                  <a:cubicBezTo>
                    <a:pt x="387" y="3396"/>
                    <a:pt x="1202" y="4168"/>
                    <a:pt x="2303" y="4168"/>
                  </a:cubicBezTo>
                  <a:cubicBezTo>
                    <a:pt x="2629" y="4251"/>
                    <a:pt x="2972" y="4325"/>
                    <a:pt x="3308" y="4325"/>
                  </a:cubicBezTo>
                  <a:cubicBezTo>
                    <a:pt x="3614" y="4325"/>
                    <a:pt x="3914" y="4263"/>
                    <a:pt x="4190" y="4090"/>
                  </a:cubicBezTo>
                  <a:cubicBezTo>
                    <a:pt x="4734" y="3747"/>
                    <a:pt x="4991" y="3110"/>
                    <a:pt x="5055" y="2488"/>
                  </a:cubicBezTo>
                  <a:cubicBezTo>
                    <a:pt x="5120" y="1916"/>
                    <a:pt x="5120" y="1201"/>
                    <a:pt x="4669" y="780"/>
                  </a:cubicBezTo>
                  <a:cubicBezTo>
                    <a:pt x="4183" y="315"/>
                    <a:pt x="3425" y="372"/>
                    <a:pt x="2846" y="93"/>
                  </a:cubicBezTo>
                  <a:cubicBezTo>
                    <a:pt x="2830" y="88"/>
                    <a:pt x="2815" y="85"/>
                    <a:pt x="2801" y="85"/>
                  </a:cubicBezTo>
                  <a:cubicBezTo>
                    <a:pt x="2778" y="85"/>
                    <a:pt x="2760" y="92"/>
                    <a:pt x="2746" y="100"/>
                  </a:cubicBezTo>
                  <a:cubicBezTo>
                    <a:pt x="2571" y="39"/>
                    <a:pt x="2393" y="1"/>
                    <a:pt x="2222" y="1"/>
                  </a:cubicBezTo>
                  <a:close/>
                </a:path>
              </a:pathLst>
            </a:custGeom>
            <a:solidFill>
              <a:srgbClr val="C00000"/>
            </a:solidFill>
            <a:ln>
              <a:noFill/>
            </a:ln>
          </p:spPr>
          <p:txBody>
            <a:bodyPr spcFirstLastPara="1" wrap="square" lIns="91425" tIns="91425" rIns="91425" bIns="91425" anchor="ctr" anchorCtr="0">
              <a:noAutofit/>
            </a:bodyPr>
            <a:lstStyle/>
            <a:p>
              <a:endParaRPr/>
            </a:p>
          </p:txBody>
        </p:sp>
        <p:sp>
          <p:nvSpPr>
            <p:cNvPr id="9" name="Google Shape;611;p39">
              <a:extLst>
                <a:ext uri="{FF2B5EF4-FFF2-40B4-BE49-F238E27FC236}">
                  <a16:creationId xmlns:a16="http://schemas.microsoft.com/office/drawing/2014/main" id="{96874E6F-1D6A-4B64-D728-FB512D49574F}"/>
                </a:ext>
              </a:extLst>
            </p:cNvPr>
            <p:cNvSpPr/>
            <p:nvPr/>
          </p:nvSpPr>
          <p:spPr>
            <a:xfrm>
              <a:off x="7208795" y="2638647"/>
              <a:ext cx="720013" cy="468310"/>
            </a:xfrm>
            <a:custGeom>
              <a:avLst/>
              <a:gdLst/>
              <a:ahLst/>
              <a:cxnLst/>
              <a:rect l="l" t="t" r="r" b="b"/>
              <a:pathLst>
                <a:path w="2536" h="2485" extrusionOk="0">
                  <a:moveTo>
                    <a:pt x="965" y="66"/>
                  </a:moveTo>
                  <a:cubicBezTo>
                    <a:pt x="2416" y="73"/>
                    <a:pt x="1265" y="1775"/>
                    <a:pt x="901" y="2397"/>
                  </a:cubicBezTo>
                  <a:cubicBezTo>
                    <a:pt x="658" y="2032"/>
                    <a:pt x="343" y="1660"/>
                    <a:pt x="207" y="1239"/>
                  </a:cubicBezTo>
                  <a:cubicBezTo>
                    <a:pt x="7" y="638"/>
                    <a:pt x="293" y="66"/>
                    <a:pt x="965" y="66"/>
                  </a:cubicBezTo>
                  <a:close/>
                  <a:moveTo>
                    <a:pt x="983" y="0"/>
                  </a:moveTo>
                  <a:cubicBezTo>
                    <a:pt x="959" y="0"/>
                    <a:pt x="934" y="1"/>
                    <a:pt x="908" y="2"/>
                  </a:cubicBezTo>
                  <a:cubicBezTo>
                    <a:pt x="458" y="16"/>
                    <a:pt x="122" y="281"/>
                    <a:pt x="71" y="731"/>
                  </a:cubicBezTo>
                  <a:cubicBezTo>
                    <a:pt x="0" y="1374"/>
                    <a:pt x="522" y="1953"/>
                    <a:pt x="851" y="2447"/>
                  </a:cubicBezTo>
                  <a:cubicBezTo>
                    <a:pt x="858" y="2461"/>
                    <a:pt x="865" y="2461"/>
                    <a:pt x="879" y="2461"/>
                  </a:cubicBezTo>
                  <a:cubicBezTo>
                    <a:pt x="884" y="2474"/>
                    <a:pt x="898" y="2484"/>
                    <a:pt x="912" y="2484"/>
                  </a:cubicBezTo>
                  <a:cubicBezTo>
                    <a:pt x="922" y="2484"/>
                    <a:pt x="931" y="2480"/>
                    <a:pt x="937" y="2468"/>
                  </a:cubicBezTo>
                  <a:cubicBezTo>
                    <a:pt x="1331" y="1778"/>
                    <a:pt x="2536" y="0"/>
                    <a:pt x="983" y="0"/>
                  </a:cubicBezTo>
                  <a:close/>
                </a:path>
              </a:pathLst>
            </a:custGeom>
            <a:solidFill>
              <a:srgbClr val="C00000"/>
            </a:solid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endParaRPr dirty="0"/>
            </a:p>
          </p:txBody>
        </p:sp>
        <p:sp>
          <p:nvSpPr>
            <p:cNvPr id="10" name="Google Shape;612;p39">
              <a:extLst>
                <a:ext uri="{FF2B5EF4-FFF2-40B4-BE49-F238E27FC236}">
                  <a16:creationId xmlns:a16="http://schemas.microsoft.com/office/drawing/2014/main" id="{383B9A72-F5C2-C717-8140-560E77B4E71D}"/>
                </a:ext>
              </a:extLst>
            </p:cNvPr>
            <p:cNvSpPr/>
            <p:nvPr/>
          </p:nvSpPr>
          <p:spPr>
            <a:xfrm>
              <a:off x="7328932" y="2753285"/>
              <a:ext cx="272276" cy="186570"/>
            </a:xfrm>
            <a:custGeom>
              <a:avLst/>
              <a:gdLst/>
              <a:ahLst/>
              <a:cxnLst/>
              <a:rect l="l" t="t" r="r" b="b"/>
              <a:pathLst>
                <a:path w="959" h="990" extrusionOk="0">
                  <a:moveTo>
                    <a:pt x="530" y="103"/>
                  </a:moveTo>
                  <a:cubicBezTo>
                    <a:pt x="701" y="103"/>
                    <a:pt x="846" y="275"/>
                    <a:pt x="852" y="460"/>
                  </a:cubicBezTo>
                  <a:cubicBezTo>
                    <a:pt x="852" y="674"/>
                    <a:pt x="723" y="917"/>
                    <a:pt x="487" y="924"/>
                  </a:cubicBezTo>
                  <a:cubicBezTo>
                    <a:pt x="483" y="924"/>
                    <a:pt x="479" y="924"/>
                    <a:pt x="475" y="924"/>
                  </a:cubicBezTo>
                  <a:cubicBezTo>
                    <a:pt x="253" y="924"/>
                    <a:pt x="101" y="728"/>
                    <a:pt x="108" y="517"/>
                  </a:cubicBezTo>
                  <a:cubicBezTo>
                    <a:pt x="108" y="359"/>
                    <a:pt x="201" y="231"/>
                    <a:pt x="323" y="152"/>
                  </a:cubicBezTo>
                  <a:cubicBezTo>
                    <a:pt x="327" y="161"/>
                    <a:pt x="334" y="167"/>
                    <a:pt x="344" y="167"/>
                  </a:cubicBezTo>
                  <a:cubicBezTo>
                    <a:pt x="350" y="167"/>
                    <a:pt x="357" y="165"/>
                    <a:pt x="366" y="159"/>
                  </a:cubicBezTo>
                  <a:cubicBezTo>
                    <a:pt x="421" y="120"/>
                    <a:pt x="477" y="103"/>
                    <a:pt x="530" y="103"/>
                  </a:cubicBezTo>
                  <a:close/>
                  <a:moveTo>
                    <a:pt x="517" y="1"/>
                  </a:moveTo>
                  <a:cubicBezTo>
                    <a:pt x="514" y="1"/>
                    <a:pt x="511" y="1"/>
                    <a:pt x="509" y="2"/>
                  </a:cubicBezTo>
                  <a:cubicBezTo>
                    <a:pt x="230" y="59"/>
                    <a:pt x="1" y="295"/>
                    <a:pt x="44" y="595"/>
                  </a:cubicBezTo>
                  <a:cubicBezTo>
                    <a:pt x="68" y="816"/>
                    <a:pt x="256" y="989"/>
                    <a:pt x="471" y="989"/>
                  </a:cubicBezTo>
                  <a:cubicBezTo>
                    <a:pt x="507" y="989"/>
                    <a:pt x="543" y="985"/>
                    <a:pt x="580" y="974"/>
                  </a:cubicBezTo>
                  <a:cubicBezTo>
                    <a:pt x="837" y="910"/>
                    <a:pt x="959" y="588"/>
                    <a:pt x="902" y="352"/>
                  </a:cubicBezTo>
                  <a:cubicBezTo>
                    <a:pt x="859" y="174"/>
                    <a:pt x="709" y="45"/>
                    <a:pt x="544" y="38"/>
                  </a:cubicBezTo>
                  <a:cubicBezTo>
                    <a:pt x="550" y="19"/>
                    <a:pt x="535" y="1"/>
                    <a:pt x="517" y="1"/>
                  </a:cubicBezTo>
                  <a:close/>
                </a:path>
              </a:pathLst>
            </a:custGeom>
            <a:solidFill>
              <a:srgbClr val="C00000"/>
            </a:solid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12" name="CuadroTexto 11">
            <a:extLst>
              <a:ext uri="{FF2B5EF4-FFF2-40B4-BE49-F238E27FC236}">
                <a16:creationId xmlns:a16="http://schemas.microsoft.com/office/drawing/2014/main" id="{0228FDAD-D3E0-A918-2C24-44886DB905BF}"/>
              </a:ext>
            </a:extLst>
          </p:cNvPr>
          <p:cNvSpPr txBox="1"/>
          <p:nvPr/>
        </p:nvSpPr>
        <p:spPr>
          <a:xfrm>
            <a:off x="886690" y="1590322"/>
            <a:ext cx="6837219" cy="3108543"/>
          </a:xfrm>
          <a:prstGeom prst="rect">
            <a:avLst/>
          </a:prstGeom>
          <a:noFill/>
        </p:spPr>
        <p:txBody>
          <a:bodyPr wrap="square">
            <a:spAutoFit/>
          </a:bodyPr>
          <a:lstStyle/>
          <a:p>
            <a:r>
              <a:rPr lang="es-ES" b="1" dirty="0">
                <a:solidFill>
                  <a:srgbClr val="C00000"/>
                </a:solidFill>
              </a:rPr>
              <a:t>Ambiente Comunitario animado y abierto: </a:t>
            </a:r>
            <a:r>
              <a:rPr lang="es-ES" dirty="0"/>
              <a:t>Donde el candidato pueda compartir con la comunidad PERO NO EN UNA ESTRUCTURA ORDINARIA DE VIDA RELIGIOSA algunos momentos de oración, espiritualidad, actividad y amistad. Es decir, un entorno familiar donde se den las condiciones idóneas para que durante un tiempo estos jóvenes puedan descubrir, asumir y seguir responsablemente su proyecto de vida.</a:t>
            </a:r>
          </a:p>
          <a:p>
            <a:endParaRPr lang="es-ES" dirty="0"/>
          </a:p>
          <a:p>
            <a:r>
              <a:rPr lang="es-ES" b="1" dirty="0">
                <a:solidFill>
                  <a:srgbClr val="C00000"/>
                </a:solidFill>
              </a:rPr>
              <a:t> Experiencia de acompañamiento: </a:t>
            </a:r>
          </a:p>
          <a:p>
            <a:r>
              <a:rPr lang="es-ES" dirty="0"/>
              <a:t>Niveles </a:t>
            </a:r>
          </a:p>
          <a:p>
            <a:pPr marL="285750" indent="-285750">
              <a:buFontTx/>
              <a:buChar char="-"/>
            </a:pPr>
            <a:r>
              <a:rPr lang="es-ES" dirty="0"/>
              <a:t>Comunitario </a:t>
            </a:r>
          </a:p>
          <a:p>
            <a:pPr marL="285750" indent="-285750">
              <a:buFontTx/>
              <a:buChar char="-"/>
            </a:pPr>
            <a:r>
              <a:rPr lang="es-ES" dirty="0"/>
              <a:t>Personal </a:t>
            </a:r>
          </a:p>
          <a:p>
            <a:r>
              <a:rPr lang="es-ES" dirty="0"/>
              <a:t>	* Elementos de verificación del proceso </a:t>
            </a:r>
          </a:p>
          <a:p>
            <a:r>
              <a:rPr lang="es-ES" dirty="0"/>
              <a:t>	* Equipo de Acompañamiento: </a:t>
            </a:r>
          </a:p>
          <a:p>
            <a:r>
              <a:rPr lang="es-ES" dirty="0"/>
              <a:t>- Relaciones con la familia:</a:t>
            </a:r>
          </a:p>
        </p:txBody>
      </p:sp>
    </p:spTree>
    <p:extLst>
      <p:ext uri="{BB962C8B-B14F-4D97-AF65-F5344CB8AC3E}">
        <p14:creationId xmlns:p14="http://schemas.microsoft.com/office/powerpoint/2010/main" val="255896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1D5407F9-1EA0-F588-1622-9C8D85A89BA8}"/>
              </a:ext>
            </a:extLst>
          </p:cNvPr>
          <p:cNvSpPr txBox="1"/>
          <p:nvPr/>
        </p:nvSpPr>
        <p:spPr>
          <a:xfrm>
            <a:off x="432954" y="1250212"/>
            <a:ext cx="8278091" cy="2249014"/>
          </a:xfrm>
          <a:prstGeom prst="rect">
            <a:avLst/>
          </a:prstGeom>
          <a:noFill/>
        </p:spPr>
        <p:txBody>
          <a:bodyPr wrap="square">
            <a:spAutoFit/>
          </a:bodyPr>
          <a:lstStyle/>
          <a:p>
            <a:pPr marR="624840" algn="ctr">
              <a:spcBef>
                <a:spcPts val="10"/>
              </a:spcBef>
              <a:spcAft>
                <a:spcPts val="0"/>
              </a:spcAft>
              <a:tabLst>
                <a:tab pos="1194435" algn="l"/>
              </a:tabLst>
            </a:pPr>
            <a:r>
              <a:rPr lang="es-PE" sz="12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COMUNIDADES APOSTOLICAS SALESIANAS</a:t>
            </a:r>
            <a:endParaRPr lang="es-PE"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R="624840" algn="just">
              <a:spcBef>
                <a:spcPts val="10"/>
              </a:spcBef>
              <a:spcAft>
                <a:spcPts val="0"/>
              </a:spcAft>
              <a:tabLst>
                <a:tab pos="1194435" algn="l"/>
              </a:tabLst>
            </a:pPr>
            <a:r>
              <a:rPr lang="es-MX" sz="1400" dirty="0">
                <a:effectLst/>
                <a:latin typeface="Calibri" panose="020F0502020204030204" pitchFamily="34" charset="0"/>
                <a:ea typeface="Calibri" panose="020F0502020204030204" pitchFamily="34" charset="0"/>
                <a:cs typeface="Times New Roman" panose="02020603050405020304" pitchFamily="18" charset="0"/>
              </a:rPr>
              <a:t>Las comunidades apostólicas salesiana busca continuar y/o articular la vivencia de comunidad cristiana que se inició en el MJS con las diversas propuestas de comunidad cristiana de adultos de la obra salesiana, por eso sus integrantes que están en la etapa formativa de Apóstoles del MJS se les concibe como el fruto mejor logrado del MJS. </a:t>
            </a:r>
            <a:endParaRPr lang="es-PE" sz="1400" dirty="0">
              <a:effectLst/>
              <a:latin typeface="Calibri" panose="020F0502020204030204" pitchFamily="34" charset="0"/>
              <a:ea typeface="Calibri" panose="020F0502020204030204" pitchFamily="34" charset="0"/>
              <a:cs typeface="Times New Roman" panose="02020603050405020304" pitchFamily="18" charset="0"/>
            </a:endParaRPr>
          </a:p>
          <a:p>
            <a:pPr marR="624840" algn="just">
              <a:spcBef>
                <a:spcPts val="10"/>
              </a:spcBef>
              <a:spcAft>
                <a:spcPts val="0"/>
              </a:spcAft>
              <a:tabLst>
                <a:tab pos="1194435" algn="l"/>
              </a:tabLst>
            </a:pPr>
            <a:r>
              <a:rPr lang="es-MX"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s-PE"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s-MX" sz="1400" dirty="0">
                <a:effectLst/>
                <a:latin typeface="Calibri" panose="020F0502020204030204" pitchFamily="34" charset="0"/>
                <a:ea typeface="Calibri" panose="020F0502020204030204" pitchFamily="34" charset="0"/>
                <a:cs typeface="Times New Roman" panose="02020603050405020304" pitchFamily="18" charset="0"/>
              </a:rPr>
              <a:t>La comunidad apostólica salesiana debe confeccionar su itinerario formativo Incluyendo claramente experiencias formativas de </a:t>
            </a:r>
            <a:endParaRPr lang="es-PE"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lphaLcPeriod"/>
            </a:pPr>
            <a:endParaRPr lang="es-PE" sz="1400" dirty="0">
              <a:effectLst/>
              <a:latin typeface="Calibri" panose="020F0502020204030204" pitchFamily="34" charset="0"/>
              <a:ea typeface="Calibri" panose="020F0502020204030204" pitchFamily="34" charset="0"/>
              <a:cs typeface="Times New Roman" panose="02020603050405020304" pitchFamily="18" charset="0"/>
            </a:endParaRPr>
          </a:p>
          <a:p>
            <a:r>
              <a:rPr lang="es-MX" sz="1050" dirty="0">
                <a:effectLst/>
                <a:latin typeface="Calibri" panose="020F0502020204030204" pitchFamily="34" charset="0"/>
                <a:ea typeface="Calibri" panose="020F0502020204030204" pitchFamily="34" charset="0"/>
                <a:cs typeface="Times New Roman" panose="02020603050405020304" pitchFamily="18" charset="0"/>
              </a:rPr>
              <a:t>. </a:t>
            </a:r>
            <a:endParaRPr lang="es-PE" sz="105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CuadroTexto 5">
            <a:extLst>
              <a:ext uri="{FF2B5EF4-FFF2-40B4-BE49-F238E27FC236}">
                <a16:creationId xmlns:a16="http://schemas.microsoft.com/office/drawing/2014/main" id="{F68550D0-B117-8214-BA43-0AB6CEF89885}"/>
              </a:ext>
            </a:extLst>
          </p:cNvPr>
          <p:cNvSpPr txBox="1"/>
          <p:nvPr/>
        </p:nvSpPr>
        <p:spPr>
          <a:xfrm>
            <a:off x="1" y="190641"/>
            <a:ext cx="9282545" cy="307777"/>
          </a:xfrm>
          <a:prstGeom prst="rect">
            <a:avLst/>
          </a:prstGeom>
          <a:solidFill>
            <a:srgbClr val="B62116"/>
          </a:solidFill>
        </p:spPr>
        <p:txBody>
          <a:bodyPr wrap="square">
            <a:spAutoFit/>
          </a:bodyPr>
          <a:lstStyle/>
          <a:p>
            <a:r>
              <a:rPr lang="es-ES" cap="all" dirty="0">
                <a:solidFill>
                  <a:schemeClr val="bg1"/>
                </a:solidFill>
              </a:rPr>
              <a:t>4. </a:t>
            </a:r>
            <a:r>
              <a:rPr lang="es-ES" sz="1000" cap="all" dirty="0">
                <a:solidFill>
                  <a:schemeClr val="bg1"/>
                </a:solidFill>
              </a:rPr>
              <a:t>Proceso de acompañamiento a desarrollar en los Jóvenes: Propuesta Vocacional en el Itinerario de educación a la Fe</a:t>
            </a:r>
          </a:p>
        </p:txBody>
      </p:sp>
      <p:grpSp>
        <p:nvGrpSpPr>
          <p:cNvPr id="7" name="Grupo 6">
            <a:extLst>
              <a:ext uri="{FF2B5EF4-FFF2-40B4-BE49-F238E27FC236}">
                <a16:creationId xmlns:a16="http://schemas.microsoft.com/office/drawing/2014/main" id="{4669BE6D-3273-E561-EE15-8D17FD6773C4}"/>
              </a:ext>
            </a:extLst>
          </p:cNvPr>
          <p:cNvGrpSpPr/>
          <p:nvPr/>
        </p:nvGrpSpPr>
        <p:grpSpPr>
          <a:xfrm>
            <a:off x="0" y="568035"/>
            <a:ext cx="969818" cy="512619"/>
            <a:chOff x="6915983" y="2486475"/>
            <a:chExt cx="1377698" cy="772655"/>
          </a:xfrm>
        </p:grpSpPr>
        <p:sp>
          <p:nvSpPr>
            <p:cNvPr id="8" name="Google Shape;607;p39">
              <a:extLst>
                <a:ext uri="{FF2B5EF4-FFF2-40B4-BE49-F238E27FC236}">
                  <a16:creationId xmlns:a16="http://schemas.microsoft.com/office/drawing/2014/main" id="{CB4AE257-4075-33DA-DF78-3D285A0426E0}"/>
                </a:ext>
              </a:extLst>
            </p:cNvPr>
            <p:cNvSpPr/>
            <p:nvPr/>
          </p:nvSpPr>
          <p:spPr>
            <a:xfrm>
              <a:off x="6915983" y="2486475"/>
              <a:ext cx="1377698" cy="772655"/>
            </a:xfrm>
            <a:custGeom>
              <a:avLst/>
              <a:gdLst/>
              <a:ahLst/>
              <a:cxnLst/>
              <a:rect l="l" t="t" r="r" b="b"/>
              <a:pathLst>
                <a:path w="5120" h="4326" extrusionOk="0">
                  <a:moveTo>
                    <a:pt x="3740" y="565"/>
                  </a:moveTo>
                  <a:lnTo>
                    <a:pt x="3740" y="565"/>
                  </a:lnTo>
                  <a:cubicBezTo>
                    <a:pt x="3812" y="587"/>
                    <a:pt x="3883" y="601"/>
                    <a:pt x="3947" y="622"/>
                  </a:cubicBezTo>
                  <a:cubicBezTo>
                    <a:pt x="4348" y="744"/>
                    <a:pt x="4591" y="958"/>
                    <a:pt x="4734" y="1251"/>
                  </a:cubicBezTo>
                  <a:cubicBezTo>
                    <a:pt x="4398" y="1023"/>
                    <a:pt x="4069" y="794"/>
                    <a:pt x="3740" y="565"/>
                  </a:cubicBezTo>
                  <a:close/>
                  <a:moveTo>
                    <a:pt x="3554" y="522"/>
                  </a:moveTo>
                  <a:lnTo>
                    <a:pt x="3554" y="522"/>
                  </a:lnTo>
                  <a:cubicBezTo>
                    <a:pt x="3604" y="529"/>
                    <a:pt x="3654" y="544"/>
                    <a:pt x="3704" y="558"/>
                  </a:cubicBezTo>
                  <a:cubicBezTo>
                    <a:pt x="3683" y="565"/>
                    <a:pt x="3676" y="601"/>
                    <a:pt x="3697" y="622"/>
                  </a:cubicBezTo>
                  <a:cubicBezTo>
                    <a:pt x="4062" y="865"/>
                    <a:pt x="4419" y="1116"/>
                    <a:pt x="4777" y="1366"/>
                  </a:cubicBezTo>
                  <a:cubicBezTo>
                    <a:pt x="4827" y="1502"/>
                    <a:pt x="4862" y="1659"/>
                    <a:pt x="4870" y="1823"/>
                  </a:cubicBezTo>
                  <a:cubicBezTo>
                    <a:pt x="4655" y="1652"/>
                    <a:pt x="4434" y="1480"/>
                    <a:pt x="4219" y="1316"/>
                  </a:cubicBezTo>
                  <a:cubicBezTo>
                    <a:pt x="4212" y="1308"/>
                    <a:pt x="4202" y="1305"/>
                    <a:pt x="4194" y="1305"/>
                  </a:cubicBezTo>
                  <a:cubicBezTo>
                    <a:pt x="4177" y="1305"/>
                    <a:pt x="4162" y="1316"/>
                    <a:pt x="4162" y="1330"/>
                  </a:cubicBezTo>
                  <a:cubicBezTo>
                    <a:pt x="4033" y="1015"/>
                    <a:pt x="3833" y="730"/>
                    <a:pt x="3554" y="522"/>
                  </a:cubicBezTo>
                  <a:close/>
                  <a:moveTo>
                    <a:pt x="4169" y="1359"/>
                  </a:moveTo>
                  <a:lnTo>
                    <a:pt x="4169" y="1359"/>
                  </a:lnTo>
                  <a:cubicBezTo>
                    <a:pt x="4405" y="1545"/>
                    <a:pt x="4641" y="1730"/>
                    <a:pt x="4877" y="1909"/>
                  </a:cubicBezTo>
                  <a:cubicBezTo>
                    <a:pt x="4884" y="1952"/>
                    <a:pt x="4884" y="1988"/>
                    <a:pt x="4884" y="2031"/>
                  </a:cubicBezTo>
                  <a:cubicBezTo>
                    <a:pt x="4884" y="2152"/>
                    <a:pt x="4877" y="2281"/>
                    <a:pt x="4862" y="2402"/>
                  </a:cubicBezTo>
                  <a:cubicBezTo>
                    <a:pt x="4684" y="2231"/>
                    <a:pt x="4505" y="2052"/>
                    <a:pt x="4326" y="1873"/>
                  </a:cubicBezTo>
                  <a:cubicBezTo>
                    <a:pt x="4319" y="1866"/>
                    <a:pt x="4312" y="1866"/>
                    <a:pt x="4312" y="1866"/>
                  </a:cubicBezTo>
                  <a:cubicBezTo>
                    <a:pt x="4276" y="1695"/>
                    <a:pt x="4233" y="1523"/>
                    <a:pt x="4169" y="1359"/>
                  </a:cubicBezTo>
                  <a:close/>
                  <a:moveTo>
                    <a:pt x="4326" y="1966"/>
                  </a:moveTo>
                  <a:lnTo>
                    <a:pt x="4326" y="1966"/>
                  </a:lnTo>
                  <a:cubicBezTo>
                    <a:pt x="4505" y="2138"/>
                    <a:pt x="4677" y="2317"/>
                    <a:pt x="4855" y="2488"/>
                  </a:cubicBezTo>
                  <a:cubicBezTo>
                    <a:pt x="4841" y="2603"/>
                    <a:pt x="4820" y="2717"/>
                    <a:pt x="4791" y="2831"/>
                  </a:cubicBezTo>
                  <a:cubicBezTo>
                    <a:pt x="4648" y="2696"/>
                    <a:pt x="4505" y="2574"/>
                    <a:pt x="4355" y="2452"/>
                  </a:cubicBezTo>
                  <a:cubicBezTo>
                    <a:pt x="4348" y="2445"/>
                    <a:pt x="4348" y="2445"/>
                    <a:pt x="4341" y="2445"/>
                  </a:cubicBezTo>
                  <a:cubicBezTo>
                    <a:pt x="4355" y="2295"/>
                    <a:pt x="4348" y="2131"/>
                    <a:pt x="4326" y="1966"/>
                  </a:cubicBezTo>
                  <a:close/>
                  <a:moveTo>
                    <a:pt x="4333" y="2524"/>
                  </a:moveTo>
                  <a:cubicBezTo>
                    <a:pt x="4484" y="2646"/>
                    <a:pt x="4634" y="2774"/>
                    <a:pt x="4777" y="2903"/>
                  </a:cubicBezTo>
                  <a:cubicBezTo>
                    <a:pt x="4741" y="3039"/>
                    <a:pt x="4691" y="3167"/>
                    <a:pt x="4627" y="3289"/>
                  </a:cubicBezTo>
                  <a:cubicBezTo>
                    <a:pt x="4505" y="3167"/>
                    <a:pt x="4376" y="3060"/>
                    <a:pt x="4240" y="2953"/>
                  </a:cubicBezTo>
                  <a:cubicBezTo>
                    <a:pt x="4283" y="2817"/>
                    <a:pt x="4319" y="2674"/>
                    <a:pt x="4333" y="2524"/>
                  </a:cubicBezTo>
                  <a:close/>
                  <a:moveTo>
                    <a:pt x="4212" y="3017"/>
                  </a:moveTo>
                  <a:cubicBezTo>
                    <a:pt x="4348" y="3125"/>
                    <a:pt x="4476" y="3232"/>
                    <a:pt x="4598" y="3353"/>
                  </a:cubicBezTo>
                  <a:cubicBezTo>
                    <a:pt x="4541" y="3461"/>
                    <a:pt x="4476" y="3561"/>
                    <a:pt x="4398" y="3646"/>
                  </a:cubicBezTo>
                  <a:cubicBezTo>
                    <a:pt x="4269" y="3561"/>
                    <a:pt x="4140" y="3468"/>
                    <a:pt x="4019" y="3382"/>
                  </a:cubicBezTo>
                  <a:cubicBezTo>
                    <a:pt x="4097" y="3268"/>
                    <a:pt x="4162" y="3146"/>
                    <a:pt x="4212" y="3017"/>
                  </a:cubicBezTo>
                  <a:close/>
                  <a:moveTo>
                    <a:pt x="3976" y="3432"/>
                  </a:moveTo>
                  <a:cubicBezTo>
                    <a:pt x="4097" y="3525"/>
                    <a:pt x="4226" y="3611"/>
                    <a:pt x="4348" y="3696"/>
                  </a:cubicBezTo>
                  <a:cubicBezTo>
                    <a:pt x="4312" y="3739"/>
                    <a:pt x="4269" y="3775"/>
                    <a:pt x="4226" y="3811"/>
                  </a:cubicBezTo>
                  <a:cubicBezTo>
                    <a:pt x="4169" y="3861"/>
                    <a:pt x="4112" y="3897"/>
                    <a:pt x="4055" y="3932"/>
                  </a:cubicBezTo>
                  <a:cubicBezTo>
                    <a:pt x="3940" y="3854"/>
                    <a:pt x="3833" y="3775"/>
                    <a:pt x="3719" y="3704"/>
                  </a:cubicBezTo>
                  <a:cubicBezTo>
                    <a:pt x="3812" y="3618"/>
                    <a:pt x="3897" y="3532"/>
                    <a:pt x="3976" y="3432"/>
                  </a:cubicBezTo>
                  <a:close/>
                  <a:moveTo>
                    <a:pt x="2246" y="208"/>
                  </a:moveTo>
                  <a:cubicBezTo>
                    <a:pt x="2660" y="215"/>
                    <a:pt x="3154" y="486"/>
                    <a:pt x="3440" y="687"/>
                  </a:cubicBezTo>
                  <a:cubicBezTo>
                    <a:pt x="3904" y="1030"/>
                    <a:pt x="4097" y="1595"/>
                    <a:pt x="4148" y="2152"/>
                  </a:cubicBezTo>
                  <a:cubicBezTo>
                    <a:pt x="4248" y="3282"/>
                    <a:pt x="3383" y="3940"/>
                    <a:pt x="2339" y="3968"/>
                  </a:cubicBezTo>
                  <a:cubicBezTo>
                    <a:pt x="2303" y="3961"/>
                    <a:pt x="2267" y="3954"/>
                    <a:pt x="2232" y="3947"/>
                  </a:cubicBezTo>
                  <a:cubicBezTo>
                    <a:pt x="2220" y="3943"/>
                    <a:pt x="2209" y="3941"/>
                    <a:pt x="2199" y="3941"/>
                  </a:cubicBezTo>
                  <a:cubicBezTo>
                    <a:pt x="2173" y="3941"/>
                    <a:pt x="2154" y="3953"/>
                    <a:pt x="2139" y="3968"/>
                  </a:cubicBezTo>
                  <a:cubicBezTo>
                    <a:pt x="15" y="3839"/>
                    <a:pt x="1" y="279"/>
                    <a:pt x="2160" y="258"/>
                  </a:cubicBezTo>
                  <a:cubicBezTo>
                    <a:pt x="2203" y="258"/>
                    <a:pt x="2232" y="236"/>
                    <a:pt x="2246" y="208"/>
                  </a:cubicBezTo>
                  <a:close/>
                  <a:moveTo>
                    <a:pt x="3661" y="3747"/>
                  </a:moveTo>
                  <a:lnTo>
                    <a:pt x="3990" y="3968"/>
                  </a:lnTo>
                  <a:cubicBezTo>
                    <a:pt x="3890" y="4025"/>
                    <a:pt x="3783" y="4061"/>
                    <a:pt x="3676" y="4083"/>
                  </a:cubicBezTo>
                  <a:cubicBezTo>
                    <a:pt x="3597" y="4018"/>
                    <a:pt x="3504" y="3961"/>
                    <a:pt x="3411" y="3904"/>
                  </a:cubicBezTo>
                  <a:cubicBezTo>
                    <a:pt x="3504" y="3861"/>
                    <a:pt x="3583" y="3804"/>
                    <a:pt x="3661" y="3747"/>
                  </a:cubicBezTo>
                  <a:close/>
                  <a:moveTo>
                    <a:pt x="3340" y="3947"/>
                  </a:moveTo>
                  <a:cubicBezTo>
                    <a:pt x="3425" y="3990"/>
                    <a:pt x="3511" y="4040"/>
                    <a:pt x="3590" y="4104"/>
                  </a:cubicBezTo>
                  <a:cubicBezTo>
                    <a:pt x="3500" y="4119"/>
                    <a:pt x="3407" y="4125"/>
                    <a:pt x="3314" y="4125"/>
                  </a:cubicBezTo>
                  <a:cubicBezTo>
                    <a:pt x="3184" y="4125"/>
                    <a:pt x="3054" y="4113"/>
                    <a:pt x="2925" y="4097"/>
                  </a:cubicBezTo>
                  <a:cubicBezTo>
                    <a:pt x="3075" y="4061"/>
                    <a:pt x="3211" y="4004"/>
                    <a:pt x="3340" y="3947"/>
                  </a:cubicBezTo>
                  <a:close/>
                  <a:moveTo>
                    <a:pt x="2222" y="1"/>
                  </a:moveTo>
                  <a:cubicBezTo>
                    <a:pt x="2071" y="1"/>
                    <a:pt x="1925" y="30"/>
                    <a:pt x="1788" y="100"/>
                  </a:cubicBezTo>
                  <a:cubicBezTo>
                    <a:pt x="859" y="322"/>
                    <a:pt x="251" y="1294"/>
                    <a:pt x="316" y="2245"/>
                  </a:cubicBezTo>
                  <a:cubicBezTo>
                    <a:pt x="387" y="3396"/>
                    <a:pt x="1202" y="4168"/>
                    <a:pt x="2303" y="4168"/>
                  </a:cubicBezTo>
                  <a:cubicBezTo>
                    <a:pt x="2629" y="4251"/>
                    <a:pt x="2972" y="4325"/>
                    <a:pt x="3308" y="4325"/>
                  </a:cubicBezTo>
                  <a:cubicBezTo>
                    <a:pt x="3614" y="4325"/>
                    <a:pt x="3914" y="4263"/>
                    <a:pt x="4190" y="4090"/>
                  </a:cubicBezTo>
                  <a:cubicBezTo>
                    <a:pt x="4734" y="3747"/>
                    <a:pt x="4991" y="3110"/>
                    <a:pt x="5055" y="2488"/>
                  </a:cubicBezTo>
                  <a:cubicBezTo>
                    <a:pt x="5120" y="1916"/>
                    <a:pt x="5120" y="1201"/>
                    <a:pt x="4669" y="780"/>
                  </a:cubicBezTo>
                  <a:cubicBezTo>
                    <a:pt x="4183" y="315"/>
                    <a:pt x="3425" y="372"/>
                    <a:pt x="2846" y="93"/>
                  </a:cubicBezTo>
                  <a:cubicBezTo>
                    <a:pt x="2830" y="88"/>
                    <a:pt x="2815" y="85"/>
                    <a:pt x="2801" y="85"/>
                  </a:cubicBezTo>
                  <a:cubicBezTo>
                    <a:pt x="2778" y="85"/>
                    <a:pt x="2760" y="92"/>
                    <a:pt x="2746" y="100"/>
                  </a:cubicBezTo>
                  <a:cubicBezTo>
                    <a:pt x="2571" y="39"/>
                    <a:pt x="2393" y="1"/>
                    <a:pt x="2222" y="1"/>
                  </a:cubicBezTo>
                  <a:close/>
                </a:path>
              </a:pathLst>
            </a:custGeom>
            <a:solidFill>
              <a:srgbClr val="C00000"/>
            </a:solidFill>
            <a:ln>
              <a:noFill/>
            </a:ln>
          </p:spPr>
          <p:txBody>
            <a:bodyPr spcFirstLastPara="1" wrap="square" lIns="91425" tIns="91425" rIns="91425" bIns="91425" anchor="ctr" anchorCtr="0">
              <a:noAutofit/>
            </a:bodyPr>
            <a:lstStyle/>
            <a:p>
              <a:endParaRPr/>
            </a:p>
          </p:txBody>
        </p:sp>
        <p:sp>
          <p:nvSpPr>
            <p:cNvPr id="9" name="Google Shape;611;p39">
              <a:extLst>
                <a:ext uri="{FF2B5EF4-FFF2-40B4-BE49-F238E27FC236}">
                  <a16:creationId xmlns:a16="http://schemas.microsoft.com/office/drawing/2014/main" id="{083BB0AA-E5CB-857B-5295-88A66193AADE}"/>
                </a:ext>
              </a:extLst>
            </p:cNvPr>
            <p:cNvSpPr/>
            <p:nvPr/>
          </p:nvSpPr>
          <p:spPr>
            <a:xfrm>
              <a:off x="7208795" y="2638647"/>
              <a:ext cx="720013" cy="468310"/>
            </a:xfrm>
            <a:custGeom>
              <a:avLst/>
              <a:gdLst/>
              <a:ahLst/>
              <a:cxnLst/>
              <a:rect l="l" t="t" r="r" b="b"/>
              <a:pathLst>
                <a:path w="2536" h="2485" extrusionOk="0">
                  <a:moveTo>
                    <a:pt x="965" y="66"/>
                  </a:moveTo>
                  <a:cubicBezTo>
                    <a:pt x="2416" y="73"/>
                    <a:pt x="1265" y="1775"/>
                    <a:pt x="901" y="2397"/>
                  </a:cubicBezTo>
                  <a:cubicBezTo>
                    <a:pt x="658" y="2032"/>
                    <a:pt x="343" y="1660"/>
                    <a:pt x="207" y="1239"/>
                  </a:cubicBezTo>
                  <a:cubicBezTo>
                    <a:pt x="7" y="638"/>
                    <a:pt x="293" y="66"/>
                    <a:pt x="965" y="66"/>
                  </a:cubicBezTo>
                  <a:close/>
                  <a:moveTo>
                    <a:pt x="983" y="0"/>
                  </a:moveTo>
                  <a:cubicBezTo>
                    <a:pt x="959" y="0"/>
                    <a:pt x="934" y="1"/>
                    <a:pt x="908" y="2"/>
                  </a:cubicBezTo>
                  <a:cubicBezTo>
                    <a:pt x="458" y="16"/>
                    <a:pt x="122" y="281"/>
                    <a:pt x="71" y="731"/>
                  </a:cubicBezTo>
                  <a:cubicBezTo>
                    <a:pt x="0" y="1374"/>
                    <a:pt x="522" y="1953"/>
                    <a:pt x="851" y="2447"/>
                  </a:cubicBezTo>
                  <a:cubicBezTo>
                    <a:pt x="858" y="2461"/>
                    <a:pt x="865" y="2461"/>
                    <a:pt x="879" y="2461"/>
                  </a:cubicBezTo>
                  <a:cubicBezTo>
                    <a:pt x="884" y="2474"/>
                    <a:pt x="898" y="2484"/>
                    <a:pt x="912" y="2484"/>
                  </a:cubicBezTo>
                  <a:cubicBezTo>
                    <a:pt x="922" y="2484"/>
                    <a:pt x="931" y="2480"/>
                    <a:pt x="937" y="2468"/>
                  </a:cubicBezTo>
                  <a:cubicBezTo>
                    <a:pt x="1331" y="1778"/>
                    <a:pt x="2536" y="0"/>
                    <a:pt x="983" y="0"/>
                  </a:cubicBezTo>
                  <a:close/>
                </a:path>
              </a:pathLst>
            </a:custGeom>
            <a:solidFill>
              <a:srgbClr val="C00000"/>
            </a:solid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endParaRPr dirty="0"/>
            </a:p>
          </p:txBody>
        </p:sp>
        <p:sp>
          <p:nvSpPr>
            <p:cNvPr id="10" name="Google Shape;612;p39">
              <a:extLst>
                <a:ext uri="{FF2B5EF4-FFF2-40B4-BE49-F238E27FC236}">
                  <a16:creationId xmlns:a16="http://schemas.microsoft.com/office/drawing/2014/main" id="{F0A60089-D88E-758C-A094-AA4EB99A0345}"/>
                </a:ext>
              </a:extLst>
            </p:cNvPr>
            <p:cNvSpPr/>
            <p:nvPr/>
          </p:nvSpPr>
          <p:spPr>
            <a:xfrm>
              <a:off x="7328932" y="2753285"/>
              <a:ext cx="272276" cy="186570"/>
            </a:xfrm>
            <a:custGeom>
              <a:avLst/>
              <a:gdLst/>
              <a:ahLst/>
              <a:cxnLst/>
              <a:rect l="l" t="t" r="r" b="b"/>
              <a:pathLst>
                <a:path w="959" h="990" extrusionOk="0">
                  <a:moveTo>
                    <a:pt x="530" y="103"/>
                  </a:moveTo>
                  <a:cubicBezTo>
                    <a:pt x="701" y="103"/>
                    <a:pt x="846" y="275"/>
                    <a:pt x="852" y="460"/>
                  </a:cubicBezTo>
                  <a:cubicBezTo>
                    <a:pt x="852" y="674"/>
                    <a:pt x="723" y="917"/>
                    <a:pt x="487" y="924"/>
                  </a:cubicBezTo>
                  <a:cubicBezTo>
                    <a:pt x="483" y="924"/>
                    <a:pt x="479" y="924"/>
                    <a:pt x="475" y="924"/>
                  </a:cubicBezTo>
                  <a:cubicBezTo>
                    <a:pt x="253" y="924"/>
                    <a:pt x="101" y="728"/>
                    <a:pt x="108" y="517"/>
                  </a:cubicBezTo>
                  <a:cubicBezTo>
                    <a:pt x="108" y="359"/>
                    <a:pt x="201" y="231"/>
                    <a:pt x="323" y="152"/>
                  </a:cubicBezTo>
                  <a:cubicBezTo>
                    <a:pt x="327" y="161"/>
                    <a:pt x="334" y="167"/>
                    <a:pt x="344" y="167"/>
                  </a:cubicBezTo>
                  <a:cubicBezTo>
                    <a:pt x="350" y="167"/>
                    <a:pt x="357" y="165"/>
                    <a:pt x="366" y="159"/>
                  </a:cubicBezTo>
                  <a:cubicBezTo>
                    <a:pt x="421" y="120"/>
                    <a:pt x="477" y="103"/>
                    <a:pt x="530" y="103"/>
                  </a:cubicBezTo>
                  <a:close/>
                  <a:moveTo>
                    <a:pt x="517" y="1"/>
                  </a:moveTo>
                  <a:cubicBezTo>
                    <a:pt x="514" y="1"/>
                    <a:pt x="511" y="1"/>
                    <a:pt x="509" y="2"/>
                  </a:cubicBezTo>
                  <a:cubicBezTo>
                    <a:pt x="230" y="59"/>
                    <a:pt x="1" y="295"/>
                    <a:pt x="44" y="595"/>
                  </a:cubicBezTo>
                  <a:cubicBezTo>
                    <a:pt x="68" y="816"/>
                    <a:pt x="256" y="989"/>
                    <a:pt x="471" y="989"/>
                  </a:cubicBezTo>
                  <a:cubicBezTo>
                    <a:pt x="507" y="989"/>
                    <a:pt x="543" y="985"/>
                    <a:pt x="580" y="974"/>
                  </a:cubicBezTo>
                  <a:cubicBezTo>
                    <a:pt x="837" y="910"/>
                    <a:pt x="959" y="588"/>
                    <a:pt x="902" y="352"/>
                  </a:cubicBezTo>
                  <a:cubicBezTo>
                    <a:pt x="859" y="174"/>
                    <a:pt x="709" y="45"/>
                    <a:pt x="544" y="38"/>
                  </a:cubicBezTo>
                  <a:cubicBezTo>
                    <a:pt x="550" y="19"/>
                    <a:pt x="535" y="1"/>
                    <a:pt x="517" y="1"/>
                  </a:cubicBezTo>
                  <a:close/>
                </a:path>
              </a:pathLst>
            </a:custGeom>
            <a:solidFill>
              <a:srgbClr val="C00000"/>
            </a:solid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12" name="CuadroTexto 11">
            <a:extLst>
              <a:ext uri="{FF2B5EF4-FFF2-40B4-BE49-F238E27FC236}">
                <a16:creationId xmlns:a16="http://schemas.microsoft.com/office/drawing/2014/main" id="{5B3C5966-69E8-C445-06AB-EF77D0E02926}"/>
              </a:ext>
            </a:extLst>
          </p:cNvPr>
          <p:cNvSpPr txBox="1"/>
          <p:nvPr/>
        </p:nvSpPr>
        <p:spPr>
          <a:xfrm>
            <a:off x="1854778" y="3416234"/>
            <a:ext cx="6014604" cy="1169551"/>
          </a:xfrm>
          <a:prstGeom prst="rect">
            <a:avLst/>
          </a:prstGeom>
          <a:noFill/>
        </p:spPr>
        <p:txBody>
          <a:bodyPr wrap="square">
            <a:spAutoFit/>
          </a:bodyPr>
          <a:lstStyle/>
          <a:p>
            <a:pPr marL="285750" indent="-285750">
              <a:buFont typeface="Wingdings" panose="05000000000000000000" pitchFamily="2" charset="2"/>
              <a:buChar char="§"/>
            </a:pPr>
            <a:r>
              <a:rPr lang="es-ES" dirty="0"/>
              <a:t>Acompañamiento Espiritual </a:t>
            </a:r>
          </a:p>
          <a:p>
            <a:pPr marL="285750" indent="-285750">
              <a:buFont typeface="Wingdings" panose="05000000000000000000" pitchFamily="2" charset="2"/>
              <a:buChar char="§"/>
            </a:pPr>
            <a:r>
              <a:rPr lang="es-ES" dirty="0"/>
              <a:t>Voluntariado </a:t>
            </a:r>
          </a:p>
          <a:p>
            <a:pPr marL="285750" indent="-285750">
              <a:buFont typeface="Wingdings" panose="05000000000000000000" pitchFamily="2" charset="2"/>
              <a:buChar char="§"/>
            </a:pPr>
            <a:r>
              <a:rPr lang="es-ES" dirty="0"/>
              <a:t>Apostolado entre los jóvenes de la </a:t>
            </a:r>
          </a:p>
          <a:p>
            <a:pPr marL="285750" indent="-285750">
              <a:buFont typeface="Wingdings" panose="05000000000000000000" pitchFamily="2" charset="2"/>
              <a:buChar char="§"/>
            </a:pPr>
            <a:r>
              <a:rPr lang="es-ES" dirty="0"/>
              <a:t>Animación vocacional (en su doble vertiente: Preparación Próxima al Matrimonio y Propuesta a la Vida Consagrada)</a:t>
            </a:r>
          </a:p>
        </p:txBody>
      </p:sp>
    </p:spTree>
    <p:extLst>
      <p:ext uri="{BB962C8B-B14F-4D97-AF65-F5344CB8AC3E}">
        <p14:creationId xmlns:p14="http://schemas.microsoft.com/office/powerpoint/2010/main" val="2212097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B2A017B7-42A9-8DCC-538B-2D91A2EAF710}"/>
              </a:ext>
            </a:extLst>
          </p:cNvPr>
          <p:cNvSpPr/>
          <p:nvPr/>
        </p:nvSpPr>
        <p:spPr>
          <a:xfrm>
            <a:off x="0" y="0"/>
            <a:ext cx="9144000" cy="51435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nvGrpSpPr>
          <p:cNvPr id="45" name="Google Shape;701;p45">
            <a:extLst>
              <a:ext uri="{FF2B5EF4-FFF2-40B4-BE49-F238E27FC236}">
                <a16:creationId xmlns:a16="http://schemas.microsoft.com/office/drawing/2014/main" id="{2DB98D89-D02F-A682-F350-81309A51F42B}"/>
              </a:ext>
            </a:extLst>
          </p:cNvPr>
          <p:cNvGrpSpPr/>
          <p:nvPr/>
        </p:nvGrpSpPr>
        <p:grpSpPr>
          <a:xfrm>
            <a:off x="597517" y="1287777"/>
            <a:ext cx="7364854" cy="3309630"/>
            <a:chOff x="1725986" y="999575"/>
            <a:chExt cx="5768210" cy="3487462"/>
          </a:xfrm>
        </p:grpSpPr>
        <p:sp>
          <p:nvSpPr>
            <p:cNvPr id="46" name="Google Shape;702;p45">
              <a:extLst>
                <a:ext uri="{FF2B5EF4-FFF2-40B4-BE49-F238E27FC236}">
                  <a16:creationId xmlns:a16="http://schemas.microsoft.com/office/drawing/2014/main" id="{59208389-372F-C79B-F150-21D4A2DE12B8}"/>
                </a:ext>
              </a:extLst>
            </p:cNvPr>
            <p:cNvSpPr/>
            <p:nvPr/>
          </p:nvSpPr>
          <p:spPr>
            <a:xfrm>
              <a:off x="3414435" y="999575"/>
              <a:ext cx="1980335" cy="1584507"/>
            </a:xfrm>
            <a:custGeom>
              <a:avLst/>
              <a:gdLst/>
              <a:ahLst/>
              <a:cxnLst/>
              <a:rect l="l" t="t" r="r" b="b"/>
              <a:pathLst>
                <a:path w="18353" h="17207" extrusionOk="0">
                  <a:moveTo>
                    <a:pt x="8972" y="0"/>
                  </a:moveTo>
                  <a:cubicBezTo>
                    <a:pt x="7793" y="0"/>
                    <a:pt x="6460" y="236"/>
                    <a:pt x="4858" y="706"/>
                  </a:cubicBezTo>
                  <a:lnTo>
                    <a:pt x="5002" y="669"/>
                  </a:lnTo>
                  <a:lnTo>
                    <a:pt x="5002" y="669"/>
                  </a:lnTo>
                  <a:cubicBezTo>
                    <a:pt x="3645" y="1033"/>
                    <a:pt x="2467" y="1996"/>
                    <a:pt x="1672" y="3205"/>
                  </a:cubicBezTo>
                  <a:cubicBezTo>
                    <a:pt x="861" y="4446"/>
                    <a:pt x="431" y="5919"/>
                    <a:pt x="265" y="7408"/>
                  </a:cubicBezTo>
                  <a:cubicBezTo>
                    <a:pt x="1" y="9816"/>
                    <a:pt x="538" y="12472"/>
                    <a:pt x="2284" y="14077"/>
                  </a:cubicBezTo>
                  <a:cubicBezTo>
                    <a:pt x="3757" y="15409"/>
                    <a:pt x="5668" y="16684"/>
                    <a:pt x="7588" y="16990"/>
                  </a:cubicBezTo>
                  <a:cubicBezTo>
                    <a:pt x="8536" y="17141"/>
                    <a:pt x="9644" y="17206"/>
                    <a:pt x="10730" y="17206"/>
                  </a:cubicBezTo>
                  <a:cubicBezTo>
                    <a:pt x="11065" y="17206"/>
                    <a:pt x="11399" y="17200"/>
                    <a:pt x="11725" y="17188"/>
                  </a:cubicBezTo>
                  <a:cubicBezTo>
                    <a:pt x="14555" y="17081"/>
                    <a:pt x="17228" y="14690"/>
                    <a:pt x="17724" y="13655"/>
                  </a:cubicBezTo>
                  <a:cubicBezTo>
                    <a:pt x="18047" y="12993"/>
                    <a:pt x="18146" y="12240"/>
                    <a:pt x="18187" y="11504"/>
                  </a:cubicBezTo>
                  <a:cubicBezTo>
                    <a:pt x="18353" y="7946"/>
                    <a:pt x="16921" y="4289"/>
                    <a:pt x="14241" y="2080"/>
                  </a:cubicBezTo>
                  <a:cubicBezTo>
                    <a:pt x="12554" y="691"/>
                    <a:pt x="10989" y="0"/>
                    <a:pt x="8972" y="0"/>
                  </a:cubicBezTo>
                  <a:close/>
                </a:path>
              </a:pathLst>
            </a:custGeom>
            <a:solidFill>
              <a:srgbClr val="B62116">
                <a:alpha val="34000"/>
              </a:srgbClr>
            </a:solidFill>
            <a:ln>
              <a:noFill/>
            </a:ln>
          </p:spPr>
          <p:txBody>
            <a:bodyPr spcFirstLastPara="1" wrap="square" lIns="91425" tIns="91425" rIns="91425" bIns="91425" anchor="ctr" anchorCtr="0">
              <a:noAutofit/>
            </a:bodyPr>
            <a:lstStyle/>
            <a:p>
              <a:endParaRPr/>
            </a:p>
          </p:txBody>
        </p:sp>
        <p:sp>
          <p:nvSpPr>
            <p:cNvPr id="47" name="Google Shape;703;p45">
              <a:extLst>
                <a:ext uri="{FF2B5EF4-FFF2-40B4-BE49-F238E27FC236}">
                  <a16:creationId xmlns:a16="http://schemas.microsoft.com/office/drawing/2014/main" id="{1F6B7293-A00F-9B21-D09C-9FB06747EBD5}"/>
                </a:ext>
              </a:extLst>
            </p:cNvPr>
            <p:cNvSpPr/>
            <p:nvPr/>
          </p:nvSpPr>
          <p:spPr>
            <a:xfrm>
              <a:off x="1774122" y="1737067"/>
              <a:ext cx="1847877" cy="1854560"/>
            </a:xfrm>
            <a:custGeom>
              <a:avLst/>
              <a:gdLst/>
              <a:ahLst/>
              <a:cxnLst/>
              <a:rect l="l" t="t" r="r" b="b"/>
              <a:pathLst>
                <a:path w="17807" h="20766" extrusionOk="0">
                  <a:moveTo>
                    <a:pt x="7893" y="0"/>
                  </a:moveTo>
                  <a:cubicBezTo>
                    <a:pt x="7050" y="0"/>
                    <a:pt x="5810" y="272"/>
                    <a:pt x="5023" y="992"/>
                  </a:cubicBezTo>
                  <a:cubicBezTo>
                    <a:pt x="4519" y="1456"/>
                    <a:pt x="4146" y="2060"/>
                    <a:pt x="3807" y="2655"/>
                  </a:cubicBezTo>
                  <a:cubicBezTo>
                    <a:pt x="2615" y="4724"/>
                    <a:pt x="1581" y="6908"/>
                    <a:pt x="1118" y="9250"/>
                  </a:cubicBezTo>
                  <a:cubicBezTo>
                    <a:pt x="654" y="11592"/>
                    <a:pt x="1" y="13188"/>
                    <a:pt x="1043" y="15340"/>
                  </a:cubicBezTo>
                  <a:cubicBezTo>
                    <a:pt x="1292" y="15844"/>
                    <a:pt x="2227" y="17201"/>
                    <a:pt x="2781" y="17640"/>
                  </a:cubicBezTo>
                  <a:cubicBezTo>
                    <a:pt x="3236" y="18021"/>
                    <a:pt x="3724" y="18360"/>
                    <a:pt x="4229" y="18658"/>
                  </a:cubicBezTo>
                  <a:cubicBezTo>
                    <a:pt x="5710" y="19518"/>
                    <a:pt x="7232" y="20404"/>
                    <a:pt x="8920" y="20685"/>
                  </a:cubicBezTo>
                  <a:cubicBezTo>
                    <a:pt x="9241" y="20738"/>
                    <a:pt x="9571" y="20766"/>
                    <a:pt x="9901" y="20766"/>
                  </a:cubicBezTo>
                  <a:cubicBezTo>
                    <a:pt x="11307" y="20766"/>
                    <a:pt x="12726" y="20268"/>
                    <a:pt x="13571" y="19162"/>
                  </a:cubicBezTo>
                  <a:cubicBezTo>
                    <a:pt x="14009" y="18575"/>
                    <a:pt x="14257" y="17872"/>
                    <a:pt x="14530" y="17185"/>
                  </a:cubicBezTo>
                  <a:cubicBezTo>
                    <a:pt x="15060" y="15811"/>
                    <a:pt x="15680" y="14471"/>
                    <a:pt x="16375" y="13172"/>
                  </a:cubicBezTo>
                  <a:cubicBezTo>
                    <a:pt x="16855" y="12287"/>
                    <a:pt x="17377" y="11410"/>
                    <a:pt x="17584" y="10425"/>
                  </a:cubicBezTo>
                  <a:cubicBezTo>
                    <a:pt x="17807" y="9291"/>
                    <a:pt x="17592" y="8100"/>
                    <a:pt x="17128" y="7049"/>
                  </a:cubicBezTo>
                  <a:cubicBezTo>
                    <a:pt x="16665" y="5990"/>
                    <a:pt x="15970" y="5047"/>
                    <a:pt x="15225" y="4170"/>
                  </a:cubicBezTo>
                  <a:cubicBezTo>
                    <a:pt x="14770" y="3615"/>
                    <a:pt x="14274" y="3086"/>
                    <a:pt x="13736" y="2606"/>
                  </a:cubicBezTo>
                  <a:cubicBezTo>
                    <a:pt x="12247" y="1274"/>
                    <a:pt x="10410" y="388"/>
                    <a:pt x="8440" y="49"/>
                  </a:cubicBezTo>
                  <a:cubicBezTo>
                    <a:pt x="8292" y="17"/>
                    <a:pt x="8105" y="0"/>
                    <a:pt x="7893" y="0"/>
                  </a:cubicBezTo>
                  <a:close/>
                </a:path>
              </a:pathLst>
            </a:custGeom>
            <a:solidFill>
              <a:srgbClr val="C00000">
                <a:alpha val="34000"/>
              </a:srgbClr>
            </a:solidFill>
            <a:ln>
              <a:noFill/>
            </a:ln>
          </p:spPr>
          <p:txBody>
            <a:bodyPr spcFirstLastPara="1" wrap="square" lIns="91425" tIns="91425" rIns="91425" bIns="91425" anchor="ctr" anchorCtr="0">
              <a:noAutofit/>
            </a:bodyPr>
            <a:lstStyle/>
            <a:p>
              <a:endParaRPr/>
            </a:p>
          </p:txBody>
        </p:sp>
        <p:sp>
          <p:nvSpPr>
            <p:cNvPr id="48" name="Google Shape;704;p45">
              <a:extLst>
                <a:ext uri="{FF2B5EF4-FFF2-40B4-BE49-F238E27FC236}">
                  <a16:creationId xmlns:a16="http://schemas.microsoft.com/office/drawing/2014/main" id="{F3F14A2B-E5C3-8AF9-98EB-795C8DB7B966}"/>
                </a:ext>
              </a:extLst>
            </p:cNvPr>
            <p:cNvSpPr/>
            <p:nvPr/>
          </p:nvSpPr>
          <p:spPr>
            <a:xfrm>
              <a:off x="5169862" y="1890995"/>
              <a:ext cx="2206327" cy="1811781"/>
            </a:xfrm>
            <a:custGeom>
              <a:avLst/>
              <a:gdLst/>
              <a:ahLst/>
              <a:cxnLst/>
              <a:rect l="l" t="t" r="r" b="b"/>
              <a:pathLst>
                <a:path w="15812" h="20287" extrusionOk="0">
                  <a:moveTo>
                    <a:pt x="13247" y="2685"/>
                  </a:moveTo>
                  <a:lnTo>
                    <a:pt x="13691" y="3565"/>
                  </a:lnTo>
                  <a:lnTo>
                    <a:pt x="13691" y="3565"/>
                  </a:lnTo>
                  <a:cubicBezTo>
                    <a:pt x="13551" y="3269"/>
                    <a:pt x="13403" y="2975"/>
                    <a:pt x="13247" y="2685"/>
                  </a:cubicBezTo>
                  <a:close/>
                  <a:moveTo>
                    <a:pt x="8694" y="1"/>
                  </a:moveTo>
                  <a:cubicBezTo>
                    <a:pt x="7898" y="1"/>
                    <a:pt x="7091" y="149"/>
                    <a:pt x="6347" y="410"/>
                  </a:cubicBezTo>
                  <a:cubicBezTo>
                    <a:pt x="5445" y="724"/>
                    <a:pt x="4576" y="1196"/>
                    <a:pt x="3906" y="1866"/>
                  </a:cubicBezTo>
                  <a:cubicBezTo>
                    <a:pt x="3417" y="2354"/>
                    <a:pt x="3037" y="2933"/>
                    <a:pt x="2664" y="3513"/>
                  </a:cubicBezTo>
                  <a:cubicBezTo>
                    <a:pt x="2226" y="4199"/>
                    <a:pt x="1796" y="4886"/>
                    <a:pt x="1374" y="5573"/>
                  </a:cubicBezTo>
                  <a:cubicBezTo>
                    <a:pt x="1084" y="6028"/>
                    <a:pt x="828" y="6499"/>
                    <a:pt x="604" y="6988"/>
                  </a:cubicBezTo>
                  <a:cubicBezTo>
                    <a:pt x="8" y="8386"/>
                    <a:pt x="0" y="9966"/>
                    <a:pt x="306" y="11456"/>
                  </a:cubicBezTo>
                  <a:cubicBezTo>
                    <a:pt x="612" y="12937"/>
                    <a:pt x="1233" y="14335"/>
                    <a:pt x="1870" y="15709"/>
                  </a:cubicBezTo>
                  <a:cubicBezTo>
                    <a:pt x="2292" y="16611"/>
                    <a:pt x="2722" y="17512"/>
                    <a:pt x="3326" y="18299"/>
                  </a:cubicBezTo>
                  <a:cubicBezTo>
                    <a:pt x="3939" y="19085"/>
                    <a:pt x="4733" y="19763"/>
                    <a:pt x="5676" y="20061"/>
                  </a:cubicBezTo>
                  <a:cubicBezTo>
                    <a:pt x="6226" y="20240"/>
                    <a:pt x="6804" y="20286"/>
                    <a:pt x="7383" y="20286"/>
                  </a:cubicBezTo>
                  <a:cubicBezTo>
                    <a:pt x="7631" y="20286"/>
                    <a:pt x="7879" y="20278"/>
                    <a:pt x="8125" y="20268"/>
                  </a:cubicBezTo>
                  <a:cubicBezTo>
                    <a:pt x="9102" y="20243"/>
                    <a:pt x="10086" y="20193"/>
                    <a:pt x="11021" y="19904"/>
                  </a:cubicBezTo>
                  <a:cubicBezTo>
                    <a:pt x="12461" y="19449"/>
                    <a:pt x="13661" y="18447"/>
                    <a:pt x="14372" y="17124"/>
                  </a:cubicBezTo>
                  <a:cubicBezTo>
                    <a:pt x="14811" y="16296"/>
                    <a:pt x="15043" y="15378"/>
                    <a:pt x="15200" y="14459"/>
                  </a:cubicBezTo>
                  <a:cubicBezTo>
                    <a:pt x="15812" y="10780"/>
                    <a:pt x="15293" y="7005"/>
                    <a:pt x="13724" y="3637"/>
                  </a:cubicBezTo>
                  <a:lnTo>
                    <a:pt x="13724" y="3637"/>
                  </a:lnTo>
                  <a:cubicBezTo>
                    <a:pt x="13742" y="3670"/>
                    <a:pt x="13759" y="3703"/>
                    <a:pt x="13777" y="3736"/>
                  </a:cubicBezTo>
                  <a:lnTo>
                    <a:pt x="13691" y="3565"/>
                  </a:lnTo>
                  <a:lnTo>
                    <a:pt x="13691" y="3565"/>
                  </a:lnTo>
                  <a:cubicBezTo>
                    <a:pt x="13702" y="3589"/>
                    <a:pt x="13713" y="3613"/>
                    <a:pt x="13724" y="3637"/>
                  </a:cubicBezTo>
                  <a:lnTo>
                    <a:pt x="13724" y="3637"/>
                  </a:lnTo>
                  <a:cubicBezTo>
                    <a:pt x="13210" y="2667"/>
                    <a:pt x="12655" y="1677"/>
                    <a:pt x="11791" y="989"/>
                  </a:cubicBezTo>
                  <a:cubicBezTo>
                    <a:pt x="10919" y="296"/>
                    <a:pt x="9818" y="1"/>
                    <a:pt x="8694" y="1"/>
                  </a:cubicBezTo>
                  <a:close/>
                </a:path>
              </a:pathLst>
            </a:custGeom>
            <a:solidFill>
              <a:srgbClr val="E65426">
                <a:alpha val="40000"/>
              </a:srgbClr>
            </a:solidFill>
            <a:ln>
              <a:noFill/>
            </a:ln>
          </p:spPr>
          <p:txBody>
            <a:bodyPr spcFirstLastPara="1" wrap="square" lIns="91425" tIns="91425" rIns="91425" bIns="91425" anchor="ctr" anchorCtr="0">
              <a:noAutofit/>
            </a:bodyPr>
            <a:lstStyle/>
            <a:p>
              <a:endParaRPr/>
            </a:p>
          </p:txBody>
        </p:sp>
        <p:sp>
          <p:nvSpPr>
            <p:cNvPr id="49" name="Google Shape;705;p45">
              <a:extLst>
                <a:ext uri="{FF2B5EF4-FFF2-40B4-BE49-F238E27FC236}">
                  <a16:creationId xmlns:a16="http://schemas.microsoft.com/office/drawing/2014/main" id="{8B45DDD9-386E-0188-908D-EA56839122B3}"/>
                </a:ext>
              </a:extLst>
            </p:cNvPr>
            <p:cNvSpPr/>
            <p:nvPr/>
          </p:nvSpPr>
          <p:spPr>
            <a:xfrm>
              <a:off x="3360269" y="2799777"/>
              <a:ext cx="1863635" cy="1687260"/>
            </a:xfrm>
            <a:custGeom>
              <a:avLst/>
              <a:gdLst/>
              <a:ahLst/>
              <a:cxnLst/>
              <a:rect l="l" t="t" r="r" b="b"/>
              <a:pathLst>
                <a:path w="17096" h="20282" extrusionOk="0">
                  <a:moveTo>
                    <a:pt x="8431" y="1"/>
                  </a:moveTo>
                  <a:cubicBezTo>
                    <a:pt x="6933" y="1"/>
                    <a:pt x="5496" y="575"/>
                    <a:pt x="4419" y="1612"/>
                  </a:cubicBezTo>
                  <a:cubicBezTo>
                    <a:pt x="3815" y="2208"/>
                    <a:pt x="3344" y="2928"/>
                    <a:pt x="2913" y="3656"/>
                  </a:cubicBezTo>
                  <a:cubicBezTo>
                    <a:pt x="1201" y="6577"/>
                    <a:pt x="1" y="9878"/>
                    <a:pt x="1" y="13262"/>
                  </a:cubicBezTo>
                  <a:cubicBezTo>
                    <a:pt x="1" y="14023"/>
                    <a:pt x="59" y="14801"/>
                    <a:pt x="332" y="15513"/>
                  </a:cubicBezTo>
                  <a:cubicBezTo>
                    <a:pt x="729" y="16564"/>
                    <a:pt x="1556" y="17416"/>
                    <a:pt x="2508" y="18020"/>
                  </a:cubicBezTo>
                  <a:cubicBezTo>
                    <a:pt x="3460" y="18624"/>
                    <a:pt x="4527" y="19013"/>
                    <a:pt x="5603" y="19369"/>
                  </a:cubicBezTo>
                  <a:cubicBezTo>
                    <a:pt x="7119" y="19863"/>
                    <a:pt x="8757" y="20281"/>
                    <a:pt x="10333" y="20281"/>
                  </a:cubicBezTo>
                  <a:cubicBezTo>
                    <a:pt x="11423" y="20281"/>
                    <a:pt x="12484" y="20081"/>
                    <a:pt x="13455" y="19567"/>
                  </a:cubicBezTo>
                  <a:cubicBezTo>
                    <a:pt x="14737" y="18889"/>
                    <a:pt x="15714" y="17705"/>
                    <a:pt x="16301" y="16373"/>
                  </a:cubicBezTo>
                  <a:cubicBezTo>
                    <a:pt x="16880" y="15049"/>
                    <a:pt x="17095" y="13577"/>
                    <a:pt x="17079" y="12129"/>
                  </a:cubicBezTo>
                  <a:cubicBezTo>
                    <a:pt x="17029" y="8116"/>
                    <a:pt x="15391" y="5311"/>
                    <a:pt x="12578" y="1827"/>
                  </a:cubicBezTo>
                  <a:cubicBezTo>
                    <a:pt x="11411" y="603"/>
                    <a:pt x="10269" y="90"/>
                    <a:pt x="8705" y="7"/>
                  </a:cubicBezTo>
                  <a:cubicBezTo>
                    <a:pt x="8614" y="3"/>
                    <a:pt x="8523" y="1"/>
                    <a:pt x="8431" y="1"/>
                  </a:cubicBezTo>
                  <a:close/>
                </a:path>
              </a:pathLst>
            </a:custGeom>
            <a:solidFill>
              <a:srgbClr val="FFC000">
                <a:alpha val="40000"/>
              </a:srgbClr>
            </a:solidFill>
            <a:ln>
              <a:noFill/>
            </a:ln>
          </p:spPr>
          <p:txBody>
            <a:bodyPr spcFirstLastPara="1" wrap="square" lIns="91425" tIns="91425" rIns="91425" bIns="91425" anchor="ctr" anchorCtr="0">
              <a:noAutofit/>
            </a:bodyPr>
            <a:lstStyle/>
            <a:p>
              <a:endParaRPr/>
            </a:p>
          </p:txBody>
        </p:sp>
        <p:sp>
          <p:nvSpPr>
            <p:cNvPr id="50" name="Google Shape;706;p45">
              <a:extLst>
                <a:ext uri="{FF2B5EF4-FFF2-40B4-BE49-F238E27FC236}">
                  <a16:creationId xmlns:a16="http://schemas.microsoft.com/office/drawing/2014/main" id="{DF504660-4C15-C464-053A-DB316F843350}"/>
                </a:ext>
              </a:extLst>
            </p:cNvPr>
            <p:cNvSpPr/>
            <p:nvPr/>
          </p:nvSpPr>
          <p:spPr>
            <a:xfrm>
              <a:off x="3264625" y="999575"/>
              <a:ext cx="2198099" cy="1637418"/>
            </a:xfrm>
            <a:custGeom>
              <a:avLst/>
              <a:gdLst/>
              <a:ahLst/>
              <a:cxnLst/>
              <a:rect l="l" t="t" r="r" b="b"/>
              <a:pathLst>
                <a:path w="18850" h="17463" extrusionOk="0">
                  <a:moveTo>
                    <a:pt x="9500" y="228"/>
                  </a:moveTo>
                  <a:cubicBezTo>
                    <a:pt x="9872" y="228"/>
                    <a:pt x="10245" y="252"/>
                    <a:pt x="10616" y="304"/>
                  </a:cubicBezTo>
                  <a:cubicBezTo>
                    <a:pt x="12106" y="520"/>
                    <a:pt x="13421" y="1248"/>
                    <a:pt x="14580" y="2191"/>
                  </a:cubicBezTo>
                  <a:cubicBezTo>
                    <a:pt x="17426" y="4483"/>
                    <a:pt x="18849" y="8289"/>
                    <a:pt x="18585" y="11897"/>
                  </a:cubicBezTo>
                  <a:cubicBezTo>
                    <a:pt x="18518" y="12774"/>
                    <a:pt x="18328" y="13618"/>
                    <a:pt x="17757" y="14304"/>
                  </a:cubicBezTo>
                  <a:cubicBezTo>
                    <a:pt x="17277" y="14850"/>
                    <a:pt x="16731" y="15339"/>
                    <a:pt x="16135" y="15752"/>
                  </a:cubicBezTo>
                  <a:cubicBezTo>
                    <a:pt x="15407" y="16257"/>
                    <a:pt x="14613" y="16654"/>
                    <a:pt x="13769" y="16927"/>
                  </a:cubicBezTo>
                  <a:cubicBezTo>
                    <a:pt x="13006" y="17156"/>
                    <a:pt x="12220" y="17205"/>
                    <a:pt x="11435" y="17205"/>
                  </a:cubicBezTo>
                  <a:cubicBezTo>
                    <a:pt x="11283" y="17205"/>
                    <a:pt x="11132" y="17203"/>
                    <a:pt x="10981" y="17200"/>
                  </a:cubicBezTo>
                  <a:cubicBezTo>
                    <a:pt x="9955" y="17192"/>
                    <a:pt x="8912" y="17151"/>
                    <a:pt x="7911" y="16952"/>
                  </a:cubicBezTo>
                  <a:cubicBezTo>
                    <a:pt x="6918" y="16754"/>
                    <a:pt x="5991" y="16323"/>
                    <a:pt x="5131" y="15802"/>
                  </a:cubicBezTo>
                  <a:cubicBezTo>
                    <a:pt x="3484" y="14793"/>
                    <a:pt x="1986" y="13510"/>
                    <a:pt x="1333" y="11648"/>
                  </a:cubicBezTo>
                  <a:cubicBezTo>
                    <a:pt x="1" y="7867"/>
                    <a:pt x="1333" y="2034"/>
                    <a:pt x="5652" y="875"/>
                  </a:cubicBezTo>
                  <a:cubicBezTo>
                    <a:pt x="5664" y="871"/>
                    <a:pt x="5674" y="865"/>
                    <a:pt x="5683" y="859"/>
                  </a:cubicBezTo>
                  <a:lnTo>
                    <a:pt x="5683" y="859"/>
                  </a:lnTo>
                  <a:cubicBezTo>
                    <a:pt x="6920" y="513"/>
                    <a:pt x="8208" y="228"/>
                    <a:pt x="9500" y="228"/>
                  </a:cubicBezTo>
                  <a:close/>
                  <a:moveTo>
                    <a:pt x="9501" y="0"/>
                  </a:moveTo>
                  <a:cubicBezTo>
                    <a:pt x="8100" y="0"/>
                    <a:pt x="6691" y="325"/>
                    <a:pt x="5354" y="710"/>
                  </a:cubicBezTo>
                  <a:cubicBezTo>
                    <a:pt x="5338" y="716"/>
                    <a:pt x="5324" y="724"/>
                    <a:pt x="5314" y="735"/>
                  </a:cubicBezTo>
                  <a:lnTo>
                    <a:pt x="5314" y="735"/>
                  </a:lnTo>
                  <a:cubicBezTo>
                    <a:pt x="1603" y="1931"/>
                    <a:pt x="228" y="6515"/>
                    <a:pt x="712" y="10051"/>
                  </a:cubicBezTo>
                  <a:cubicBezTo>
                    <a:pt x="985" y="12012"/>
                    <a:pt x="1871" y="13585"/>
                    <a:pt x="3393" y="14842"/>
                  </a:cubicBezTo>
                  <a:cubicBezTo>
                    <a:pt x="4982" y="16141"/>
                    <a:pt x="6744" y="17085"/>
                    <a:pt x="8796" y="17308"/>
                  </a:cubicBezTo>
                  <a:cubicBezTo>
                    <a:pt x="9570" y="17396"/>
                    <a:pt x="10362" y="17463"/>
                    <a:pt x="11150" y="17463"/>
                  </a:cubicBezTo>
                  <a:cubicBezTo>
                    <a:pt x="12434" y="17463"/>
                    <a:pt x="13708" y="17286"/>
                    <a:pt x="14878" y="16737"/>
                  </a:cubicBezTo>
                  <a:cubicBezTo>
                    <a:pt x="16144" y="16150"/>
                    <a:pt x="17616" y="15173"/>
                    <a:pt x="18312" y="13915"/>
                  </a:cubicBezTo>
                  <a:cubicBezTo>
                    <a:pt x="18775" y="13088"/>
                    <a:pt x="18841" y="12054"/>
                    <a:pt x="18841" y="11135"/>
                  </a:cubicBezTo>
                  <a:cubicBezTo>
                    <a:pt x="18849" y="10151"/>
                    <a:pt x="18742" y="9166"/>
                    <a:pt x="18510" y="8215"/>
                  </a:cubicBezTo>
                  <a:cubicBezTo>
                    <a:pt x="18088" y="6336"/>
                    <a:pt x="17203" y="4599"/>
                    <a:pt x="15937" y="3151"/>
                  </a:cubicBezTo>
                  <a:cubicBezTo>
                    <a:pt x="14737" y="1810"/>
                    <a:pt x="13115" y="652"/>
                    <a:pt x="11345" y="213"/>
                  </a:cubicBezTo>
                  <a:cubicBezTo>
                    <a:pt x="10736" y="64"/>
                    <a:pt x="10119" y="0"/>
                    <a:pt x="9501" y="0"/>
                  </a:cubicBezTo>
                  <a:close/>
                </a:path>
              </a:pathLst>
            </a:custGeom>
            <a:solidFill>
              <a:srgbClr val="3D6D7F"/>
            </a:solidFill>
            <a:ln>
              <a:noFill/>
            </a:ln>
          </p:spPr>
          <p:txBody>
            <a:bodyPr spcFirstLastPara="1" wrap="square" lIns="91425" tIns="91425" rIns="91425" bIns="91425" anchor="ctr" anchorCtr="0">
              <a:noAutofit/>
            </a:bodyPr>
            <a:lstStyle/>
            <a:p>
              <a:endParaRPr/>
            </a:p>
          </p:txBody>
        </p:sp>
        <p:sp>
          <p:nvSpPr>
            <p:cNvPr id="51" name="Google Shape;707;p45">
              <a:extLst>
                <a:ext uri="{FF2B5EF4-FFF2-40B4-BE49-F238E27FC236}">
                  <a16:creationId xmlns:a16="http://schemas.microsoft.com/office/drawing/2014/main" id="{A411F5BB-3D55-BF61-9034-58E95F035271}"/>
                </a:ext>
              </a:extLst>
            </p:cNvPr>
            <p:cNvSpPr/>
            <p:nvPr/>
          </p:nvSpPr>
          <p:spPr>
            <a:xfrm>
              <a:off x="3836364" y="1750775"/>
              <a:ext cx="1023136" cy="37777"/>
            </a:xfrm>
            <a:custGeom>
              <a:avLst/>
              <a:gdLst/>
              <a:ahLst/>
              <a:cxnLst/>
              <a:rect l="l" t="t" r="r" b="b"/>
              <a:pathLst>
                <a:path w="10162" h="423" extrusionOk="0">
                  <a:moveTo>
                    <a:pt x="3679" y="0"/>
                  </a:moveTo>
                  <a:cubicBezTo>
                    <a:pt x="2503" y="0"/>
                    <a:pt x="1327" y="20"/>
                    <a:pt x="149" y="58"/>
                  </a:cubicBezTo>
                  <a:cubicBezTo>
                    <a:pt x="0" y="58"/>
                    <a:pt x="0" y="298"/>
                    <a:pt x="149" y="298"/>
                  </a:cubicBezTo>
                  <a:cubicBezTo>
                    <a:pt x="1360" y="255"/>
                    <a:pt x="2571" y="234"/>
                    <a:pt x="3783" y="234"/>
                  </a:cubicBezTo>
                  <a:cubicBezTo>
                    <a:pt x="5860" y="234"/>
                    <a:pt x="7938" y="297"/>
                    <a:pt x="10012" y="422"/>
                  </a:cubicBezTo>
                  <a:cubicBezTo>
                    <a:pt x="10015" y="422"/>
                    <a:pt x="10017" y="422"/>
                    <a:pt x="10020" y="422"/>
                  </a:cubicBezTo>
                  <a:cubicBezTo>
                    <a:pt x="10161" y="422"/>
                    <a:pt x="10159" y="199"/>
                    <a:pt x="10012" y="190"/>
                  </a:cubicBezTo>
                  <a:cubicBezTo>
                    <a:pt x="7902" y="63"/>
                    <a:pt x="5792" y="0"/>
                    <a:pt x="3679" y="0"/>
                  </a:cubicBezTo>
                  <a:close/>
                </a:path>
              </a:pathLst>
            </a:custGeom>
            <a:solidFill>
              <a:srgbClr val="3D6D7F"/>
            </a:solidFill>
            <a:ln>
              <a:noFill/>
            </a:ln>
          </p:spPr>
          <p:txBody>
            <a:bodyPr spcFirstLastPara="1" wrap="square" lIns="91425" tIns="91425" rIns="91425" bIns="91425" anchor="ctr" anchorCtr="0">
              <a:noAutofit/>
            </a:bodyPr>
            <a:lstStyle/>
            <a:p>
              <a:endParaRPr/>
            </a:p>
          </p:txBody>
        </p:sp>
        <p:sp>
          <p:nvSpPr>
            <p:cNvPr id="52" name="Google Shape;708;p45">
              <a:extLst>
                <a:ext uri="{FF2B5EF4-FFF2-40B4-BE49-F238E27FC236}">
                  <a16:creationId xmlns:a16="http://schemas.microsoft.com/office/drawing/2014/main" id="{1AC9A9F7-B4EA-368B-1BC4-1237DA4D842D}"/>
                </a:ext>
              </a:extLst>
            </p:cNvPr>
            <p:cNvSpPr/>
            <p:nvPr/>
          </p:nvSpPr>
          <p:spPr>
            <a:xfrm>
              <a:off x="1725986" y="1753140"/>
              <a:ext cx="1937705" cy="1875815"/>
            </a:xfrm>
            <a:custGeom>
              <a:avLst/>
              <a:gdLst/>
              <a:ahLst/>
              <a:cxnLst/>
              <a:rect l="l" t="t" r="r" b="b"/>
              <a:pathLst>
                <a:path w="17650" h="21004" extrusionOk="0">
                  <a:moveTo>
                    <a:pt x="7538" y="237"/>
                  </a:moveTo>
                  <a:cubicBezTo>
                    <a:pt x="7742" y="237"/>
                    <a:pt x="7944" y="254"/>
                    <a:pt x="8140" y="290"/>
                  </a:cubicBezTo>
                  <a:lnTo>
                    <a:pt x="8140" y="290"/>
                  </a:lnTo>
                  <a:cubicBezTo>
                    <a:pt x="8141" y="291"/>
                    <a:pt x="8142" y="291"/>
                    <a:pt x="8143" y="291"/>
                  </a:cubicBezTo>
                  <a:cubicBezTo>
                    <a:pt x="10062" y="630"/>
                    <a:pt x="11858" y="1482"/>
                    <a:pt x="13330" y="2757"/>
                  </a:cubicBezTo>
                  <a:cubicBezTo>
                    <a:pt x="14803" y="4056"/>
                    <a:pt x="16235" y="5769"/>
                    <a:pt x="16921" y="7630"/>
                  </a:cubicBezTo>
                  <a:cubicBezTo>
                    <a:pt x="17302" y="8665"/>
                    <a:pt x="17418" y="9798"/>
                    <a:pt x="17120" y="10865"/>
                  </a:cubicBezTo>
                  <a:cubicBezTo>
                    <a:pt x="16847" y="11834"/>
                    <a:pt x="16293" y="12702"/>
                    <a:pt x="15829" y="13579"/>
                  </a:cubicBezTo>
                  <a:cubicBezTo>
                    <a:pt x="15374" y="14440"/>
                    <a:pt x="14961" y="15317"/>
                    <a:pt x="14580" y="16219"/>
                  </a:cubicBezTo>
                  <a:cubicBezTo>
                    <a:pt x="14199" y="17121"/>
                    <a:pt x="13926" y="18122"/>
                    <a:pt x="13397" y="18958"/>
                  </a:cubicBezTo>
                  <a:cubicBezTo>
                    <a:pt x="12576" y="20232"/>
                    <a:pt x="11100" y="20780"/>
                    <a:pt x="9640" y="20780"/>
                  </a:cubicBezTo>
                  <a:cubicBezTo>
                    <a:pt x="9288" y="20780"/>
                    <a:pt x="8938" y="20748"/>
                    <a:pt x="8598" y="20687"/>
                  </a:cubicBezTo>
                  <a:cubicBezTo>
                    <a:pt x="6761" y="20356"/>
                    <a:pt x="4932" y="19347"/>
                    <a:pt x="3410" y="18304"/>
                  </a:cubicBezTo>
                  <a:cubicBezTo>
                    <a:pt x="2185" y="17452"/>
                    <a:pt x="1109" y="16202"/>
                    <a:pt x="621" y="14771"/>
                  </a:cubicBezTo>
                  <a:cubicBezTo>
                    <a:pt x="1" y="12992"/>
                    <a:pt x="605" y="11172"/>
                    <a:pt x="969" y="9409"/>
                  </a:cubicBezTo>
                  <a:cubicBezTo>
                    <a:pt x="1440" y="7159"/>
                    <a:pt x="2375" y="5065"/>
                    <a:pt x="3509" y="3079"/>
                  </a:cubicBezTo>
                  <a:cubicBezTo>
                    <a:pt x="4039" y="2153"/>
                    <a:pt x="4601" y="1193"/>
                    <a:pt x="5602" y="705"/>
                  </a:cubicBezTo>
                  <a:cubicBezTo>
                    <a:pt x="6178" y="420"/>
                    <a:pt x="6870" y="237"/>
                    <a:pt x="7538" y="237"/>
                  </a:cubicBezTo>
                  <a:close/>
                  <a:moveTo>
                    <a:pt x="7499" y="1"/>
                  </a:moveTo>
                  <a:cubicBezTo>
                    <a:pt x="6244" y="1"/>
                    <a:pt x="4960" y="599"/>
                    <a:pt x="4196" y="1565"/>
                  </a:cubicBezTo>
                  <a:cubicBezTo>
                    <a:pt x="3501" y="2451"/>
                    <a:pt x="2979" y="3501"/>
                    <a:pt x="2483" y="4503"/>
                  </a:cubicBezTo>
                  <a:cubicBezTo>
                    <a:pt x="2011" y="5438"/>
                    <a:pt x="1606" y="6406"/>
                    <a:pt x="1267" y="7407"/>
                  </a:cubicBezTo>
                  <a:cubicBezTo>
                    <a:pt x="911" y="8466"/>
                    <a:pt x="704" y="9566"/>
                    <a:pt x="464" y="10659"/>
                  </a:cubicBezTo>
                  <a:cubicBezTo>
                    <a:pt x="265" y="11560"/>
                    <a:pt x="67" y="12479"/>
                    <a:pt x="117" y="13406"/>
                  </a:cubicBezTo>
                  <a:cubicBezTo>
                    <a:pt x="199" y="15011"/>
                    <a:pt x="1101" y="16525"/>
                    <a:pt x="2218" y="17642"/>
                  </a:cubicBezTo>
                  <a:cubicBezTo>
                    <a:pt x="2773" y="18205"/>
                    <a:pt x="3476" y="18635"/>
                    <a:pt x="4146" y="19024"/>
                  </a:cubicBezTo>
                  <a:cubicBezTo>
                    <a:pt x="5081" y="19570"/>
                    <a:pt x="6033" y="20108"/>
                    <a:pt x="7042" y="20488"/>
                  </a:cubicBezTo>
                  <a:cubicBezTo>
                    <a:pt x="7886" y="20804"/>
                    <a:pt x="8802" y="21003"/>
                    <a:pt x="9706" y="21003"/>
                  </a:cubicBezTo>
                  <a:cubicBezTo>
                    <a:pt x="10601" y="21003"/>
                    <a:pt x="11485" y="20809"/>
                    <a:pt x="12280" y="20339"/>
                  </a:cubicBezTo>
                  <a:cubicBezTo>
                    <a:pt x="13024" y="19901"/>
                    <a:pt x="13554" y="19255"/>
                    <a:pt x="13910" y="18478"/>
                  </a:cubicBezTo>
                  <a:cubicBezTo>
                    <a:pt x="14406" y="17427"/>
                    <a:pt x="14770" y="16310"/>
                    <a:pt x="15267" y="15251"/>
                  </a:cubicBezTo>
                  <a:cubicBezTo>
                    <a:pt x="16144" y="13356"/>
                    <a:pt x="17650" y="11478"/>
                    <a:pt x="17517" y="9293"/>
                  </a:cubicBezTo>
                  <a:cubicBezTo>
                    <a:pt x="17368" y="6943"/>
                    <a:pt x="15780" y="4900"/>
                    <a:pt x="14208" y="3278"/>
                  </a:cubicBezTo>
                  <a:cubicBezTo>
                    <a:pt x="12602" y="1607"/>
                    <a:pt x="10514" y="493"/>
                    <a:pt x="8244" y="74"/>
                  </a:cubicBezTo>
                  <a:lnTo>
                    <a:pt x="8244" y="74"/>
                  </a:lnTo>
                  <a:cubicBezTo>
                    <a:pt x="8234" y="68"/>
                    <a:pt x="8223" y="63"/>
                    <a:pt x="8209" y="59"/>
                  </a:cubicBezTo>
                  <a:lnTo>
                    <a:pt x="8209" y="59"/>
                  </a:lnTo>
                  <a:lnTo>
                    <a:pt x="8209" y="68"/>
                  </a:lnTo>
                  <a:cubicBezTo>
                    <a:pt x="7976" y="23"/>
                    <a:pt x="7738" y="1"/>
                    <a:pt x="7499" y="1"/>
                  </a:cubicBezTo>
                  <a:close/>
                </a:path>
              </a:pathLst>
            </a:custGeom>
            <a:solidFill>
              <a:srgbClr val="3D6D7F"/>
            </a:solidFill>
            <a:ln>
              <a:noFill/>
            </a:ln>
          </p:spPr>
          <p:txBody>
            <a:bodyPr spcFirstLastPara="1" wrap="square" lIns="91425" tIns="91425" rIns="91425" bIns="91425" anchor="ctr" anchorCtr="0">
              <a:noAutofit/>
            </a:bodyPr>
            <a:lstStyle/>
            <a:p>
              <a:endParaRPr/>
            </a:p>
          </p:txBody>
        </p:sp>
        <p:sp>
          <p:nvSpPr>
            <p:cNvPr id="53" name="Google Shape;709;p45">
              <a:extLst>
                <a:ext uri="{FF2B5EF4-FFF2-40B4-BE49-F238E27FC236}">
                  <a16:creationId xmlns:a16="http://schemas.microsoft.com/office/drawing/2014/main" id="{1ED820B1-AC8C-963C-0FA4-FEAB2021333A}"/>
                </a:ext>
              </a:extLst>
            </p:cNvPr>
            <p:cNvSpPr/>
            <p:nvPr/>
          </p:nvSpPr>
          <p:spPr>
            <a:xfrm>
              <a:off x="2128525" y="2644706"/>
              <a:ext cx="1054851" cy="22952"/>
            </a:xfrm>
            <a:custGeom>
              <a:avLst/>
              <a:gdLst/>
              <a:ahLst/>
              <a:cxnLst/>
              <a:rect l="l" t="t" r="r" b="b"/>
              <a:pathLst>
                <a:path w="10477" h="257" extrusionOk="0">
                  <a:moveTo>
                    <a:pt x="10335" y="0"/>
                  </a:moveTo>
                  <a:lnTo>
                    <a:pt x="150" y="17"/>
                  </a:lnTo>
                  <a:cubicBezTo>
                    <a:pt x="1" y="34"/>
                    <a:pt x="1" y="240"/>
                    <a:pt x="150" y="257"/>
                  </a:cubicBezTo>
                  <a:lnTo>
                    <a:pt x="10335" y="232"/>
                  </a:lnTo>
                  <a:cubicBezTo>
                    <a:pt x="10476" y="216"/>
                    <a:pt x="10476" y="9"/>
                    <a:pt x="10335" y="0"/>
                  </a:cubicBezTo>
                  <a:close/>
                </a:path>
              </a:pathLst>
            </a:custGeom>
            <a:solidFill>
              <a:srgbClr val="3D6D7F"/>
            </a:solidFill>
            <a:ln>
              <a:noFill/>
            </a:ln>
          </p:spPr>
          <p:txBody>
            <a:bodyPr spcFirstLastPara="1" wrap="square" lIns="91425" tIns="91425" rIns="91425" bIns="91425" anchor="ctr" anchorCtr="0">
              <a:noAutofit/>
            </a:bodyPr>
            <a:lstStyle/>
            <a:p>
              <a:endParaRPr/>
            </a:p>
          </p:txBody>
        </p:sp>
        <p:sp>
          <p:nvSpPr>
            <p:cNvPr id="54" name="Google Shape;710;p45">
              <a:extLst>
                <a:ext uri="{FF2B5EF4-FFF2-40B4-BE49-F238E27FC236}">
                  <a16:creationId xmlns:a16="http://schemas.microsoft.com/office/drawing/2014/main" id="{313824A3-2DF2-5E98-8E97-C7CF74C3D5B2}"/>
                </a:ext>
              </a:extLst>
            </p:cNvPr>
            <p:cNvSpPr/>
            <p:nvPr/>
          </p:nvSpPr>
          <p:spPr>
            <a:xfrm>
              <a:off x="5163475" y="1849625"/>
              <a:ext cx="2330721" cy="1832373"/>
            </a:xfrm>
            <a:custGeom>
              <a:avLst/>
              <a:gdLst/>
              <a:ahLst/>
              <a:cxnLst/>
              <a:rect l="l" t="t" r="r" b="b"/>
              <a:pathLst>
                <a:path w="16185" h="20540" extrusionOk="0">
                  <a:moveTo>
                    <a:pt x="8710" y="239"/>
                  </a:moveTo>
                  <a:cubicBezTo>
                    <a:pt x="8917" y="239"/>
                    <a:pt x="9123" y="249"/>
                    <a:pt x="9325" y="269"/>
                  </a:cubicBezTo>
                  <a:cubicBezTo>
                    <a:pt x="10326" y="360"/>
                    <a:pt x="11286" y="724"/>
                    <a:pt x="12031" y="1411"/>
                  </a:cubicBezTo>
                  <a:cubicBezTo>
                    <a:pt x="12760" y="2099"/>
                    <a:pt x="13254" y="3006"/>
                    <a:pt x="13721" y="3891"/>
                  </a:cubicBezTo>
                  <a:lnTo>
                    <a:pt x="13721" y="3891"/>
                  </a:lnTo>
                  <a:cubicBezTo>
                    <a:pt x="15082" y="6867"/>
                    <a:pt x="15626" y="10156"/>
                    <a:pt x="15308" y="13425"/>
                  </a:cubicBezTo>
                  <a:cubicBezTo>
                    <a:pt x="15117" y="15262"/>
                    <a:pt x="14704" y="17165"/>
                    <a:pt x="13355" y="18514"/>
                  </a:cubicBezTo>
                  <a:cubicBezTo>
                    <a:pt x="11965" y="19896"/>
                    <a:pt x="10178" y="20210"/>
                    <a:pt x="8283" y="20276"/>
                  </a:cubicBezTo>
                  <a:cubicBezTo>
                    <a:pt x="8032" y="20284"/>
                    <a:pt x="7780" y="20292"/>
                    <a:pt x="7527" y="20292"/>
                  </a:cubicBezTo>
                  <a:cubicBezTo>
                    <a:pt x="6751" y="20292"/>
                    <a:pt x="5974" y="20220"/>
                    <a:pt x="5263" y="19871"/>
                  </a:cubicBezTo>
                  <a:cubicBezTo>
                    <a:pt x="4444" y="19465"/>
                    <a:pt x="3790" y="18803"/>
                    <a:pt x="3277" y="18067"/>
                  </a:cubicBezTo>
                  <a:cubicBezTo>
                    <a:pt x="2739" y="17298"/>
                    <a:pt x="2342" y="16445"/>
                    <a:pt x="1953" y="15601"/>
                  </a:cubicBezTo>
                  <a:cubicBezTo>
                    <a:pt x="1523" y="14699"/>
                    <a:pt x="1142" y="13764"/>
                    <a:pt x="819" y="12821"/>
                  </a:cubicBezTo>
                  <a:cubicBezTo>
                    <a:pt x="240" y="11001"/>
                    <a:pt x="9" y="8965"/>
                    <a:pt x="778" y="7162"/>
                  </a:cubicBezTo>
                  <a:cubicBezTo>
                    <a:pt x="1150" y="6268"/>
                    <a:pt x="1721" y="5449"/>
                    <a:pt x="2234" y="4638"/>
                  </a:cubicBezTo>
                  <a:cubicBezTo>
                    <a:pt x="2739" y="3819"/>
                    <a:pt x="3244" y="2925"/>
                    <a:pt x="3914" y="2205"/>
                  </a:cubicBezTo>
                  <a:cubicBezTo>
                    <a:pt x="5098" y="948"/>
                    <a:pt x="6963" y="239"/>
                    <a:pt x="8710" y="239"/>
                  </a:cubicBezTo>
                  <a:close/>
                  <a:moveTo>
                    <a:pt x="8734" y="1"/>
                  </a:moveTo>
                  <a:cubicBezTo>
                    <a:pt x="7529" y="1"/>
                    <a:pt x="6312" y="339"/>
                    <a:pt x="5263" y="898"/>
                  </a:cubicBezTo>
                  <a:cubicBezTo>
                    <a:pt x="3442" y="1866"/>
                    <a:pt x="2483" y="3769"/>
                    <a:pt x="1440" y="5465"/>
                  </a:cubicBezTo>
                  <a:cubicBezTo>
                    <a:pt x="919" y="6301"/>
                    <a:pt x="439" y="7145"/>
                    <a:pt x="224" y="8113"/>
                  </a:cubicBezTo>
                  <a:cubicBezTo>
                    <a:pt x="25" y="9056"/>
                    <a:pt x="0" y="10024"/>
                    <a:pt x="149" y="10976"/>
                  </a:cubicBezTo>
                  <a:cubicBezTo>
                    <a:pt x="439" y="13045"/>
                    <a:pt x="1374" y="15047"/>
                    <a:pt x="2317" y="16892"/>
                  </a:cubicBezTo>
                  <a:cubicBezTo>
                    <a:pt x="3144" y="18514"/>
                    <a:pt x="4369" y="20102"/>
                    <a:pt x="6264" y="20433"/>
                  </a:cubicBezTo>
                  <a:cubicBezTo>
                    <a:pt x="6711" y="20511"/>
                    <a:pt x="7174" y="20539"/>
                    <a:pt x="7640" y="20539"/>
                  </a:cubicBezTo>
                  <a:cubicBezTo>
                    <a:pt x="8219" y="20539"/>
                    <a:pt x="8803" y="20496"/>
                    <a:pt x="9367" y="20450"/>
                  </a:cubicBezTo>
                  <a:cubicBezTo>
                    <a:pt x="10277" y="20367"/>
                    <a:pt x="11179" y="20193"/>
                    <a:pt x="12006" y="19780"/>
                  </a:cubicBezTo>
                  <a:cubicBezTo>
                    <a:pt x="13603" y="18969"/>
                    <a:pt x="14654" y="17504"/>
                    <a:pt x="15126" y="15800"/>
                  </a:cubicBezTo>
                  <a:cubicBezTo>
                    <a:pt x="16184" y="11888"/>
                    <a:pt x="15621" y="7532"/>
                    <a:pt x="13956" y="3854"/>
                  </a:cubicBezTo>
                  <a:lnTo>
                    <a:pt x="13956" y="3854"/>
                  </a:lnTo>
                  <a:cubicBezTo>
                    <a:pt x="13955" y="3837"/>
                    <a:pt x="13951" y="3820"/>
                    <a:pt x="13942" y="3802"/>
                  </a:cubicBezTo>
                  <a:lnTo>
                    <a:pt x="13934" y="3802"/>
                  </a:lnTo>
                  <a:cubicBezTo>
                    <a:pt x="13930" y="3794"/>
                    <a:pt x="13925" y="3786"/>
                    <a:pt x="13921" y="3778"/>
                  </a:cubicBezTo>
                  <a:lnTo>
                    <a:pt x="13921" y="3778"/>
                  </a:lnTo>
                  <a:cubicBezTo>
                    <a:pt x="13761" y="3429"/>
                    <a:pt x="13592" y="3087"/>
                    <a:pt x="13413" y="2751"/>
                  </a:cubicBezTo>
                  <a:cubicBezTo>
                    <a:pt x="13392" y="2710"/>
                    <a:pt x="13358" y="2693"/>
                    <a:pt x="13323" y="2693"/>
                  </a:cubicBezTo>
                  <a:cubicBezTo>
                    <a:pt x="13316" y="2693"/>
                    <a:pt x="13309" y="2694"/>
                    <a:pt x="13303" y="2695"/>
                  </a:cubicBezTo>
                  <a:lnTo>
                    <a:pt x="13303" y="2695"/>
                  </a:lnTo>
                  <a:cubicBezTo>
                    <a:pt x="12582" y="1551"/>
                    <a:pt x="11686" y="588"/>
                    <a:pt x="10285" y="203"/>
                  </a:cubicBezTo>
                  <a:cubicBezTo>
                    <a:pt x="9780" y="65"/>
                    <a:pt x="9258" y="1"/>
                    <a:pt x="8734" y="1"/>
                  </a:cubicBezTo>
                  <a:close/>
                </a:path>
              </a:pathLst>
            </a:custGeom>
            <a:solidFill>
              <a:srgbClr val="3D6D7F"/>
            </a:solidFill>
            <a:ln>
              <a:noFill/>
            </a:ln>
          </p:spPr>
          <p:txBody>
            <a:bodyPr spcFirstLastPara="1" wrap="square" lIns="91425" tIns="91425" rIns="91425" bIns="91425" anchor="ctr" anchorCtr="0">
              <a:noAutofit/>
            </a:bodyPr>
            <a:lstStyle/>
            <a:p>
              <a:endParaRPr/>
            </a:p>
          </p:txBody>
        </p:sp>
        <p:sp>
          <p:nvSpPr>
            <p:cNvPr id="55" name="Google Shape;711;p45">
              <a:extLst>
                <a:ext uri="{FF2B5EF4-FFF2-40B4-BE49-F238E27FC236}">
                  <a16:creationId xmlns:a16="http://schemas.microsoft.com/office/drawing/2014/main" id="{BD6931EC-727B-BC4C-1810-35F362C8E9F1}"/>
                </a:ext>
              </a:extLst>
            </p:cNvPr>
            <p:cNvSpPr/>
            <p:nvPr/>
          </p:nvSpPr>
          <p:spPr>
            <a:xfrm>
              <a:off x="5634141" y="2671358"/>
              <a:ext cx="1195605" cy="39474"/>
            </a:xfrm>
            <a:custGeom>
              <a:avLst/>
              <a:gdLst/>
              <a:ahLst/>
              <a:cxnLst/>
              <a:rect l="l" t="t" r="r" b="b"/>
              <a:pathLst>
                <a:path w="11875" h="442" extrusionOk="0">
                  <a:moveTo>
                    <a:pt x="4196" y="0"/>
                  </a:moveTo>
                  <a:cubicBezTo>
                    <a:pt x="2845" y="0"/>
                    <a:pt x="1494" y="20"/>
                    <a:pt x="142" y="61"/>
                  </a:cubicBezTo>
                  <a:cubicBezTo>
                    <a:pt x="1" y="69"/>
                    <a:pt x="1" y="276"/>
                    <a:pt x="142" y="293"/>
                  </a:cubicBezTo>
                  <a:cubicBezTo>
                    <a:pt x="1494" y="252"/>
                    <a:pt x="2845" y="232"/>
                    <a:pt x="4196" y="232"/>
                  </a:cubicBezTo>
                  <a:cubicBezTo>
                    <a:pt x="6706" y="232"/>
                    <a:pt x="9214" y="302"/>
                    <a:pt x="11725" y="441"/>
                  </a:cubicBezTo>
                  <a:cubicBezTo>
                    <a:pt x="11728" y="442"/>
                    <a:pt x="11731" y="442"/>
                    <a:pt x="11733" y="442"/>
                  </a:cubicBezTo>
                  <a:cubicBezTo>
                    <a:pt x="11874" y="442"/>
                    <a:pt x="11872" y="218"/>
                    <a:pt x="11725" y="210"/>
                  </a:cubicBezTo>
                  <a:cubicBezTo>
                    <a:pt x="9214" y="70"/>
                    <a:pt x="6706" y="0"/>
                    <a:pt x="4196" y="0"/>
                  </a:cubicBezTo>
                  <a:close/>
                </a:path>
              </a:pathLst>
            </a:custGeom>
            <a:solidFill>
              <a:srgbClr val="3D6D7F"/>
            </a:solidFill>
            <a:ln>
              <a:noFill/>
            </a:ln>
          </p:spPr>
          <p:txBody>
            <a:bodyPr spcFirstLastPara="1" wrap="square" lIns="91425" tIns="91425" rIns="91425" bIns="91425" anchor="ctr" anchorCtr="0">
              <a:noAutofit/>
            </a:bodyPr>
            <a:lstStyle/>
            <a:p>
              <a:endParaRPr/>
            </a:p>
          </p:txBody>
        </p:sp>
        <p:sp>
          <p:nvSpPr>
            <p:cNvPr id="56" name="Google Shape;712;p45">
              <a:extLst>
                <a:ext uri="{FF2B5EF4-FFF2-40B4-BE49-F238E27FC236}">
                  <a16:creationId xmlns:a16="http://schemas.microsoft.com/office/drawing/2014/main" id="{A596AB3C-85E8-6A41-AEFA-3D69B7AEA9AB}"/>
                </a:ext>
              </a:extLst>
            </p:cNvPr>
            <p:cNvSpPr/>
            <p:nvPr/>
          </p:nvSpPr>
          <p:spPr>
            <a:xfrm>
              <a:off x="3355800" y="2734561"/>
              <a:ext cx="1928496" cy="1706809"/>
            </a:xfrm>
            <a:custGeom>
              <a:avLst/>
              <a:gdLst/>
              <a:ahLst/>
              <a:cxnLst/>
              <a:rect l="l" t="t" r="r" b="b"/>
              <a:pathLst>
                <a:path w="17691" h="20517" extrusionOk="0">
                  <a:moveTo>
                    <a:pt x="8773" y="232"/>
                  </a:moveTo>
                  <a:cubicBezTo>
                    <a:pt x="10298" y="232"/>
                    <a:pt x="11726" y="875"/>
                    <a:pt x="12835" y="2014"/>
                  </a:cubicBezTo>
                  <a:lnTo>
                    <a:pt x="12835" y="2014"/>
                  </a:lnTo>
                  <a:cubicBezTo>
                    <a:pt x="12839" y="2022"/>
                    <a:pt x="12844" y="2030"/>
                    <a:pt x="12850" y="2038"/>
                  </a:cubicBezTo>
                  <a:cubicBezTo>
                    <a:pt x="15043" y="4752"/>
                    <a:pt x="16988" y="7697"/>
                    <a:pt x="17269" y="11272"/>
                  </a:cubicBezTo>
                  <a:cubicBezTo>
                    <a:pt x="17434" y="13274"/>
                    <a:pt x="17211" y="15392"/>
                    <a:pt x="16193" y="17163"/>
                  </a:cubicBezTo>
                  <a:cubicBezTo>
                    <a:pt x="15233" y="18834"/>
                    <a:pt x="13636" y="19960"/>
                    <a:pt x="11717" y="20216"/>
                  </a:cubicBezTo>
                  <a:cubicBezTo>
                    <a:pt x="11364" y="20263"/>
                    <a:pt x="11010" y="20284"/>
                    <a:pt x="10657" y="20284"/>
                  </a:cubicBezTo>
                  <a:cubicBezTo>
                    <a:pt x="9128" y="20284"/>
                    <a:pt x="7601" y="19887"/>
                    <a:pt x="6157" y="19430"/>
                  </a:cubicBezTo>
                  <a:cubicBezTo>
                    <a:pt x="4303" y="18834"/>
                    <a:pt x="2284" y="18082"/>
                    <a:pt x="1192" y="16360"/>
                  </a:cubicBezTo>
                  <a:cubicBezTo>
                    <a:pt x="108" y="14664"/>
                    <a:pt x="406" y="12248"/>
                    <a:pt x="787" y="10362"/>
                  </a:cubicBezTo>
                  <a:cubicBezTo>
                    <a:pt x="1184" y="8409"/>
                    <a:pt x="1912" y="6539"/>
                    <a:pt x="2847" y="4785"/>
                  </a:cubicBezTo>
                  <a:cubicBezTo>
                    <a:pt x="3873" y="2857"/>
                    <a:pt x="5097" y="1020"/>
                    <a:pt x="7323" y="424"/>
                  </a:cubicBezTo>
                  <a:cubicBezTo>
                    <a:pt x="7811" y="295"/>
                    <a:pt x="8297" y="232"/>
                    <a:pt x="8773" y="232"/>
                  </a:cubicBezTo>
                  <a:close/>
                  <a:moveTo>
                    <a:pt x="8789" y="1"/>
                  </a:moveTo>
                  <a:cubicBezTo>
                    <a:pt x="8636" y="1"/>
                    <a:pt x="8481" y="7"/>
                    <a:pt x="8324" y="19"/>
                  </a:cubicBezTo>
                  <a:cubicBezTo>
                    <a:pt x="6405" y="176"/>
                    <a:pt x="4816" y="1235"/>
                    <a:pt x="3749" y="2799"/>
                  </a:cubicBezTo>
                  <a:cubicBezTo>
                    <a:pt x="2549" y="4561"/>
                    <a:pt x="1622" y="6506"/>
                    <a:pt x="1002" y="8550"/>
                  </a:cubicBezTo>
                  <a:cubicBezTo>
                    <a:pt x="406" y="10494"/>
                    <a:pt x="1" y="12720"/>
                    <a:pt x="332" y="14747"/>
                  </a:cubicBezTo>
                  <a:cubicBezTo>
                    <a:pt x="663" y="16774"/>
                    <a:pt x="2251" y="18106"/>
                    <a:pt x="4047" y="18901"/>
                  </a:cubicBezTo>
                  <a:cubicBezTo>
                    <a:pt x="5900" y="19720"/>
                    <a:pt x="8002" y="20357"/>
                    <a:pt x="10037" y="20498"/>
                  </a:cubicBezTo>
                  <a:cubicBezTo>
                    <a:pt x="10232" y="20510"/>
                    <a:pt x="10426" y="20517"/>
                    <a:pt x="10620" y="20517"/>
                  </a:cubicBezTo>
                  <a:cubicBezTo>
                    <a:pt x="12304" y="20517"/>
                    <a:pt x="13937" y="20021"/>
                    <a:pt x="15184" y="18826"/>
                  </a:cubicBezTo>
                  <a:cubicBezTo>
                    <a:pt x="16615" y="17453"/>
                    <a:pt x="17310" y="15516"/>
                    <a:pt x="17492" y="13572"/>
                  </a:cubicBezTo>
                  <a:cubicBezTo>
                    <a:pt x="17691" y="11470"/>
                    <a:pt x="17376" y="9344"/>
                    <a:pt x="16566" y="7391"/>
                  </a:cubicBezTo>
                  <a:cubicBezTo>
                    <a:pt x="15719" y="5377"/>
                    <a:pt x="14407" y="3600"/>
                    <a:pt x="13043" y="1906"/>
                  </a:cubicBezTo>
                  <a:lnTo>
                    <a:pt x="13043" y="1906"/>
                  </a:lnTo>
                  <a:cubicBezTo>
                    <a:pt x="13037" y="1892"/>
                    <a:pt x="13029" y="1878"/>
                    <a:pt x="13016" y="1864"/>
                  </a:cubicBezTo>
                  <a:lnTo>
                    <a:pt x="13016" y="1864"/>
                  </a:lnTo>
                  <a:lnTo>
                    <a:pt x="13012" y="1868"/>
                  </a:lnTo>
                  <a:lnTo>
                    <a:pt x="13012" y="1868"/>
                  </a:lnTo>
                  <a:cubicBezTo>
                    <a:pt x="13001" y="1857"/>
                    <a:pt x="12990" y="1848"/>
                    <a:pt x="12979" y="1842"/>
                  </a:cubicBezTo>
                  <a:lnTo>
                    <a:pt x="12979" y="1842"/>
                  </a:lnTo>
                  <a:cubicBezTo>
                    <a:pt x="11834" y="666"/>
                    <a:pt x="10404" y="1"/>
                    <a:pt x="8789" y="1"/>
                  </a:cubicBezTo>
                  <a:close/>
                </a:path>
              </a:pathLst>
            </a:custGeom>
            <a:solidFill>
              <a:srgbClr val="3D6D7F"/>
            </a:solidFill>
            <a:ln>
              <a:noFill/>
            </a:ln>
          </p:spPr>
          <p:txBody>
            <a:bodyPr spcFirstLastPara="1" wrap="square" lIns="91425" tIns="91425" rIns="91425" bIns="91425" anchor="ctr" anchorCtr="0">
              <a:noAutofit/>
            </a:bodyPr>
            <a:lstStyle/>
            <a:p>
              <a:endParaRPr/>
            </a:p>
          </p:txBody>
        </p:sp>
        <p:sp>
          <p:nvSpPr>
            <p:cNvPr id="57" name="Google Shape;713;p45">
              <a:extLst>
                <a:ext uri="{FF2B5EF4-FFF2-40B4-BE49-F238E27FC236}">
                  <a16:creationId xmlns:a16="http://schemas.microsoft.com/office/drawing/2014/main" id="{57C5E9B0-42D5-F56D-EB39-3E0AA3DA3EC7}"/>
                </a:ext>
              </a:extLst>
            </p:cNvPr>
            <p:cNvSpPr/>
            <p:nvPr/>
          </p:nvSpPr>
          <p:spPr>
            <a:xfrm>
              <a:off x="3871821" y="3476901"/>
              <a:ext cx="938059" cy="34830"/>
            </a:xfrm>
            <a:custGeom>
              <a:avLst/>
              <a:gdLst/>
              <a:ahLst/>
              <a:cxnLst/>
              <a:rect l="l" t="t" r="r" b="b"/>
              <a:pathLst>
                <a:path w="9317" h="390" extrusionOk="0">
                  <a:moveTo>
                    <a:pt x="149" y="0"/>
                  </a:moveTo>
                  <a:cubicBezTo>
                    <a:pt x="0" y="0"/>
                    <a:pt x="0" y="224"/>
                    <a:pt x="149" y="232"/>
                  </a:cubicBezTo>
                  <a:cubicBezTo>
                    <a:pt x="3153" y="323"/>
                    <a:pt x="6164" y="381"/>
                    <a:pt x="9176" y="389"/>
                  </a:cubicBezTo>
                  <a:cubicBezTo>
                    <a:pt x="9317" y="381"/>
                    <a:pt x="9317" y="174"/>
                    <a:pt x="9176" y="158"/>
                  </a:cubicBezTo>
                  <a:cubicBezTo>
                    <a:pt x="6164" y="149"/>
                    <a:pt x="3153" y="91"/>
                    <a:pt x="149" y="0"/>
                  </a:cubicBezTo>
                  <a:close/>
                </a:path>
              </a:pathLst>
            </a:custGeom>
            <a:solidFill>
              <a:srgbClr val="3D6D7F"/>
            </a:solidFill>
            <a:ln>
              <a:noFill/>
            </a:ln>
          </p:spPr>
          <p:txBody>
            <a:bodyPr spcFirstLastPara="1" wrap="square" lIns="91425" tIns="91425" rIns="91425" bIns="91425" anchor="ctr" anchorCtr="0">
              <a:noAutofit/>
            </a:bodyPr>
            <a:lstStyle/>
            <a:p>
              <a:endParaRPr/>
            </a:p>
          </p:txBody>
        </p:sp>
        <p:grpSp>
          <p:nvGrpSpPr>
            <p:cNvPr id="58" name="Google Shape;714;p45">
              <a:extLst>
                <a:ext uri="{FF2B5EF4-FFF2-40B4-BE49-F238E27FC236}">
                  <a16:creationId xmlns:a16="http://schemas.microsoft.com/office/drawing/2014/main" id="{4C814BE3-D9CE-7690-D1AC-0154793704A3}"/>
                </a:ext>
              </a:extLst>
            </p:cNvPr>
            <p:cNvGrpSpPr/>
            <p:nvPr/>
          </p:nvGrpSpPr>
          <p:grpSpPr>
            <a:xfrm>
              <a:off x="2596685" y="1531133"/>
              <a:ext cx="822375" cy="742949"/>
              <a:chOff x="800510" y="1914958"/>
              <a:chExt cx="822375" cy="742949"/>
            </a:xfrm>
          </p:grpSpPr>
          <p:sp>
            <p:nvSpPr>
              <p:cNvPr id="80" name="Google Shape;715;p45">
                <a:extLst>
                  <a:ext uri="{FF2B5EF4-FFF2-40B4-BE49-F238E27FC236}">
                    <a16:creationId xmlns:a16="http://schemas.microsoft.com/office/drawing/2014/main" id="{FF6502A3-CC5F-2AC8-50C5-3ED8E27F7F93}"/>
                  </a:ext>
                </a:extLst>
              </p:cNvPr>
              <p:cNvSpPr/>
              <p:nvPr/>
            </p:nvSpPr>
            <p:spPr>
              <a:xfrm>
                <a:off x="863839" y="2157695"/>
                <a:ext cx="739513" cy="481993"/>
              </a:xfrm>
              <a:custGeom>
                <a:avLst/>
                <a:gdLst/>
                <a:ahLst/>
                <a:cxnLst/>
                <a:rect l="l" t="t" r="r" b="b"/>
                <a:pathLst>
                  <a:path w="7345" h="5397" extrusionOk="0">
                    <a:moveTo>
                      <a:pt x="2971" y="4347"/>
                    </a:moveTo>
                    <a:lnTo>
                      <a:pt x="2971" y="4356"/>
                    </a:lnTo>
                    <a:cubicBezTo>
                      <a:pt x="2847" y="4372"/>
                      <a:pt x="2723" y="4397"/>
                      <a:pt x="2607" y="4414"/>
                    </a:cubicBezTo>
                    <a:lnTo>
                      <a:pt x="2656" y="4389"/>
                    </a:lnTo>
                    <a:lnTo>
                      <a:pt x="2673" y="4380"/>
                    </a:lnTo>
                    <a:cubicBezTo>
                      <a:pt x="2772" y="4372"/>
                      <a:pt x="2871" y="4364"/>
                      <a:pt x="2971" y="4347"/>
                    </a:cubicBezTo>
                    <a:close/>
                    <a:moveTo>
                      <a:pt x="7171" y="0"/>
                    </a:moveTo>
                    <a:cubicBezTo>
                      <a:pt x="7146" y="0"/>
                      <a:pt x="7119" y="9"/>
                      <a:pt x="7091" y="28"/>
                    </a:cubicBezTo>
                    <a:cubicBezTo>
                      <a:pt x="6934" y="144"/>
                      <a:pt x="6785" y="268"/>
                      <a:pt x="6661" y="409"/>
                    </a:cubicBezTo>
                    <a:cubicBezTo>
                      <a:pt x="6628" y="442"/>
                      <a:pt x="6611" y="483"/>
                      <a:pt x="6611" y="525"/>
                    </a:cubicBezTo>
                    <a:cubicBezTo>
                      <a:pt x="6413" y="607"/>
                      <a:pt x="6264" y="831"/>
                      <a:pt x="6140" y="1005"/>
                    </a:cubicBezTo>
                    <a:cubicBezTo>
                      <a:pt x="6115" y="1029"/>
                      <a:pt x="6107" y="1063"/>
                      <a:pt x="6115" y="1096"/>
                    </a:cubicBezTo>
                    <a:lnTo>
                      <a:pt x="5503" y="1691"/>
                    </a:lnTo>
                    <a:cubicBezTo>
                      <a:pt x="5453" y="1733"/>
                      <a:pt x="5445" y="1815"/>
                      <a:pt x="5486" y="1873"/>
                    </a:cubicBezTo>
                    <a:cubicBezTo>
                      <a:pt x="5312" y="2031"/>
                      <a:pt x="5155" y="2221"/>
                      <a:pt x="5031" y="2419"/>
                    </a:cubicBezTo>
                    <a:cubicBezTo>
                      <a:pt x="5014" y="2453"/>
                      <a:pt x="5006" y="2486"/>
                      <a:pt x="5014" y="2519"/>
                    </a:cubicBezTo>
                    <a:cubicBezTo>
                      <a:pt x="4915" y="2626"/>
                      <a:pt x="4849" y="2759"/>
                      <a:pt x="4808" y="2891"/>
                    </a:cubicBezTo>
                    <a:cubicBezTo>
                      <a:pt x="4799" y="2899"/>
                      <a:pt x="4791" y="2908"/>
                      <a:pt x="4783" y="2924"/>
                    </a:cubicBezTo>
                    <a:cubicBezTo>
                      <a:pt x="4212" y="3636"/>
                      <a:pt x="3360" y="4066"/>
                      <a:pt x="2441" y="4083"/>
                    </a:cubicBezTo>
                    <a:lnTo>
                      <a:pt x="2185" y="4083"/>
                    </a:lnTo>
                    <a:cubicBezTo>
                      <a:pt x="2127" y="4083"/>
                      <a:pt x="2069" y="4107"/>
                      <a:pt x="2052" y="4165"/>
                    </a:cubicBezTo>
                    <a:cubicBezTo>
                      <a:pt x="1374" y="4157"/>
                      <a:pt x="728" y="3843"/>
                      <a:pt x="323" y="3305"/>
                    </a:cubicBezTo>
                    <a:cubicBezTo>
                      <a:pt x="296" y="3270"/>
                      <a:pt x="262" y="3255"/>
                      <a:pt x="226" y="3255"/>
                    </a:cubicBezTo>
                    <a:cubicBezTo>
                      <a:pt x="117" y="3255"/>
                      <a:pt x="0" y="3389"/>
                      <a:pt x="75" y="3495"/>
                    </a:cubicBezTo>
                    <a:cubicBezTo>
                      <a:pt x="232" y="3710"/>
                      <a:pt x="406" y="3917"/>
                      <a:pt x="596" y="4116"/>
                    </a:cubicBezTo>
                    <a:cubicBezTo>
                      <a:pt x="588" y="4157"/>
                      <a:pt x="604" y="4207"/>
                      <a:pt x="637" y="4240"/>
                    </a:cubicBezTo>
                    <a:cubicBezTo>
                      <a:pt x="853" y="4447"/>
                      <a:pt x="1093" y="4637"/>
                      <a:pt x="1349" y="4811"/>
                    </a:cubicBezTo>
                    <a:cubicBezTo>
                      <a:pt x="1349" y="4852"/>
                      <a:pt x="1382" y="4885"/>
                      <a:pt x="1415" y="4910"/>
                    </a:cubicBezTo>
                    <a:cubicBezTo>
                      <a:pt x="1713" y="5100"/>
                      <a:pt x="2036" y="5233"/>
                      <a:pt x="2375" y="5324"/>
                    </a:cubicBezTo>
                    <a:lnTo>
                      <a:pt x="2400" y="5324"/>
                    </a:lnTo>
                    <a:cubicBezTo>
                      <a:pt x="2425" y="5349"/>
                      <a:pt x="2466" y="5373"/>
                      <a:pt x="2507" y="5373"/>
                    </a:cubicBezTo>
                    <a:cubicBezTo>
                      <a:pt x="2665" y="5388"/>
                      <a:pt x="2819" y="5396"/>
                      <a:pt x="2970" y="5396"/>
                    </a:cubicBezTo>
                    <a:cubicBezTo>
                      <a:pt x="3612" y="5396"/>
                      <a:pt x="4191" y="5242"/>
                      <a:pt x="4667" y="4720"/>
                    </a:cubicBezTo>
                    <a:cubicBezTo>
                      <a:pt x="5246" y="4066"/>
                      <a:pt x="5561" y="3263"/>
                      <a:pt x="5850" y="2461"/>
                    </a:cubicBezTo>
                    <a:cubicBezTo>
                      <a:pt x="5892" y="2461"/>
                      <a:pt x="5933" y="2436"/>
                      <a:pt x="5958" y="2395"/>
                    </a:cubicBezTo>
                    <a:cubicBezTo>
                      <a:pt x="6123" y="2138"/>
                      <a:pt x="6297" y="1882"/>
                      <a:pt x="6462" y="1625"/>
                    </a:cubicBezTo>
                    <a:lnTo>
                      <a:pt x="6479" y="1617"/>
                    </a:lnTo>
                    <a:cubicBezTo>
                      <a:pt x="6653" y="1493"/>
                      <a:pt x="6827" y="1360"/>
                      <a:pt x="6992" y="1220"/>
                    </a:cubicBezTo>
                    <a:cubicBezTo>
                      <a:pt x="7017" y="1195"/>
                      <a:pt x="7033" y="1154"/>
                      <a:pt x="7033" y="1120"/>
                    </a:cubicBezTo>
                    <a:cubicBezTo>
                      <a:pt x="7058" y="1087"/>
                      <a:pt x="7083" y="1054"/>
                      <a:pt x="7108" y="1021"/>
                    </a:cubicBezTo>
                    <a:cubicBezTo>
                      <a:pt x="7265" y="765"/>
                      <a:pt x="7191" y="492"/>
                      <a:pt x="7298" y="235"/>
                    </a:cubicBezTo>
                    <a:cubicBezTo>
                      <a:pt x="7345" y="142"/>
                      <a:pt x="7274" y="0"/>
                      <a:pt x="71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81" name="Google Shape;716;p45">
                <a:extLst>
                  <a:ext uri="{FF2B5EF4-FFF2-40B4-BE49-F238E27FC236}">
                    <a16:creationId xmlns:a16="http://schemas.microsoft.com/office/drawing/2014/main" id="{71438018-FAC8-1586-DF60-B4B5A133F88D}"/>
                  </a:ext>
                </a:extLst>
              </p:cNvPr>
              <p:cNvSpPr/>
              <p:nvPr/>
            </p:nvSpPr>
            <p:spPr>
              <a:xfrm>
                <a:off x="819640" y="1926657"/>
                <a:ext cx="777370" cy="597914"/>
              </a:xfrm>
              <a:custGeom>
                <a:avLst/>
                <a:gdLst/>
                <a:ahLst/>
                <a:cxnLst/>
                <a:rect l="l" t="t" r="r" b="b"/>
                <a:pathLst>
                  <a:path w="7721" h="6695" extrusionOk="0">
                    <a:moveTo>
                      <a:pt x="7721" y="2475"/>
                    </a:moveTo>
                    <a:cubicBezTo>
                      <a:pt x="7719" y="2476"/>
                      <a:pt x="7717" y="2477"/>
                      <a:pt x="7715" y="2478"/>
                    </a:cubicBezTo>
                    <a:lnTo>
                      <a:pt x="7715" y="2478"/>
                    </a:lnTo>
                    <a:cubicBezTo>
                      <a:pt x="7717" y="2480"/>
                      <a:pt x="7719" y="2481"/>
                      <a:pt x="7721" y="2483"/>
                    </a:cubicBezTo>
                    <a:lnTo>
                      <a:pt x="7721" y="2475"/>
                    </a:lnTo>
                    <a:close/>
                    <a:moveTo>
                      <a:pt x="2268" y="1"/>
                    </a:moveTo>
                    <a:cubicBezTo>
                      <a:pt x="1862" y="1"/>
                      <a:pt x="1432" y="42"/>
                      <a:pt x="1101" y="274"/>
                    </a:cubicBezTo>
                    <a:cubicBezTo>
                      <a:pt x="927" y="406"/>
                      <a:pt x="779" y="572"/>
                      <a:pt x="663" y="762"/>
                    </a:cubicBezTo>
                    <a:cubicBezTo>
                      <a:pt x="224" y="1457"/>
                      <a:pt x="100" y="2301"/>
                      <a:pt x="59" y="3120"/>
                    </a:cubicBezTo>
                    <a:cubicBezTo>
                      <a:pt x="1" y="4204"/>
                      <a:pt x="141" y="5420"/>
                      <a:pt x="961" y="6132"/>
                    </a:cubicBezTo>
                    <a:cubicBezTo>
                      <a:pt x="1414" y="6526"/>
                      <a:pt x="2005" y="6694"/>
                      <a:pt x="2610" y="6694"/>
                    </a:cubicBezTo>
                    <a:cubicBezTo>
                      <a:pt x="3021" y="6694"/>
                      <a:pt x="3439" y="6617"/>
                      <a:pt x="3823" y="6479"/>
                    </a:cubicBezTo>
                    <a:cubicBezTo>
                      <a:pt x="4163" y="6363"/>
                      <a:pt x="4477" y="6190"/>
                      <a:pt x="4742" y="5958"/>
                    </a:cubicBezTo>
                    <a:cubicBezTo>
                      <a:pt x="5123" y="5627"/>
                      <a:pt x="5362" y="5155"/>
                      <a:pt x="5644" y="4733"/>
                    </a:cubicBezTo>
                    <a:cubicBezTo>
                      <a:pt x="6180" y="3891"/>
                      <a:pt x="6882" y="3033"/>
                      <a:pt x="7715" y="2478"/>
                    </a:cubicBezTo>
                    <a:lnTo>
                      <a:pt x="7715" y="2478"/>
                    </a:lnTo>
                    <a:cubicBezTo>
                      <a:pt x="6202" y="1115"/>
                      <a:pt x="4301" y="25"/>
                      <a:pt x="2268"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82" name="Google Shape;717;p45">
                <a:extLst>
                  <a:ext uri="{FF2B5EF4-FFF2-40B4-BE49-F238E27FC236}">
                    <a16:creationId xmlns:a16="http://schemas.microsoft.com/office/drawing/2014/main" id="{C17D0C83-DA21-43C0-6D65-BDF726DC29A1}"/>
                  </a:ext>
                </a:extLst>
              </p:cNvPr>
              <p:cNvSpPr/>
              <p:nvPr/>
            </p:nvSpPr>
            <p:spPr>
              <a:xfrm>
                <a:off x="800510" y="1914958"/>
                <a:ext cx="822375" cy="742949"/>
              </a:xfrm>
              <a:custGeom>
                <a:avLst/>
                <a:gdLst/>
                <a:ahLst/>
                <a:cxnLst/>
                <a:rect l="l" t="t" r="r" b="b"/>
                <a:pathLst>
                  <a:path w="8168" h="8319" extrusionOk="0">
                    <a:moveTo>
                      <a:pt x="7853" y="2796"/>
                    </a:moveTo>
                    <a:cubicBezTo>
                      <a:pt x="7853" y="3143"/>
                      <a:pt x="7869" y="3532"/>
                      <a:pt x="7671" y="3830"/>
                    </a:cubicBezTo>
                    <a:cubicBezTo>
                      <a:pt x="7580" y="3607"/>
                      <a:pt x="7480" y="3400"/>
                      <a:pt x="7373" y="3185"/>
                    </a:cubicBezTo>
                    <a:cubicBezTo>
                      <a:pt x="7522" y="3052"/>
                      <a:pt x="7679" y="2920"/>
                      <a:pt x="7853" y="2796"/>
                    </a:cubicBezTo>
                    <a:close/>
                    <a:moveTo>
                      <a:pt x="7315" y="3243"/>
                    </a:moveTo>
                    <a:cubicBezTo>
                      <a:pt x="7422" y="3458"/>
                      <a:pt x="7522" y="3673"/>
                      <a:pt x="7621" y="3896"/>
                    </a:cubicBezTo>
                    <a:cubicBezTo>
                      <a:pt x="7596" y="3921"/>
                      <a:pt x="7571" y="3954"/>
                      <a:pt x="7547" y="3979"/>
                    </a:cubicBezTo>
                    <a:cubicBezTo>
                      <a:pt x="7431" y="4070"/>
                      <a:pt x="7298" y="4145"/>
                      <a:pt x="7174" y="4236"/>
                    </a:cubicBezTo>
                    <a:lnTo>
                      <a:pt x="6918" y="3673"/>
                    </a:lnTo>
                    <a:cubicBezTo>
                      <a:pt x="6918" y="3665"/>
                      <a:pt x="6909" y="3656"/>
                      <a:pt x="6901" y="3656"/>
                    </a:cubicBezTo>
                    <a:cubicBezTo>
                      <a:pt x="7034" y="3507"/>
                      <a:pt x="7174" y="3375"/>
                      <a:pt x="7315" y="3243"/>
                    </a:cubicBezTo>
                    <a:close/>
                    <a:moveTo>
                      <a:pt x="6852" y="3706"/>
                    </a:moveTo>
                    <a:cubicBezTo>
                      <a:pt x="6943" y="3896"/>
                      <a:pt x="7025" y="4087"/>
                      <a:pt x="7108" y="4277"/>
                    </a:cubicBezTo>
                    <a:cubicBezTo>
                      <a:pt x="7000" y="4376"/>
                      <a:pt x="6893" y="4484"/>
                      <a:pt x="6802" y="4608"/>
                    </a:cubicBezTo>
                    <a:cubicBezTo>
                      <a:pt x="6736" y="4418"/>
                      <a:pt x="6653" y="4236"/>
                      <a:pt x="6562" y="4054"/>
                    </a:cubicBezTo>
                    <a:cubicBezTo>
                      <a:pt x="6653" y="3938"/>
                      <a:pt x="6752" y="3822"/>
                      <a:pt x="6852" y="3706"/>
                    </a:cubicBezTo>
                    <a:close/>
                    <a:moveTo>
                      <a:pt x="6504" y="4120"/>
                    </a:moveTo>
                    <a:cubicBezTo>
                      <a:pt x="6603" y="4302"/>
                      <a:pt x="6678" y="4484"/>
                      <a:pt x="6752" y="4674"/>
                    </a:cubicBezTo>
                    <a:cubicBezTo>
                      <a:pt x="6669" y="4782"/>
                      <a:pt x="6595" y="4898"/>
                      <a:pt x="6537" y="5013"/>
                    </a:cubicBezTo>
                    <a:lnTo>
                      <a:pt x="6289" y="4500"/>
                    </a:lnTo>
                    <a:cubicBezTo>
                      <a:pt x="6281" y="4485"/>
                      <a:pt x="6270" y="4479"/>
                      <a:pt x="6259" y="4479"/>
                    </a:cubicBezTo>
                    <a:cubicBezTo>
                      <a:pt x="6232" y="4479"/>
                      <a:pt x="6205" y="4510"/>
                      <a:pt x="6223" y="4533"/>
                    </a:cubicBezTo>
                    <a:cubicBezTo>
                      <a:pt x="6314" y="4724"/>
                      <a:pt x="6396" y="4906"/>
                      <a:pt x="6487" y="5088"/>
                    </a:cubicBezTo>
                    <a:lnTo>
                      <a:pt x="6430" y="5204"/>
                    </a:lnTo>
                    <a:cubicBezTo>
                      <a:pt x="6347" y="5377"/>
                      <a:pt x="6272" y="5551"/>
                      <a:pt x="6198" y="5725"/>
                    </a:cubicBezTo>
                    <a:cubicBezTo>
                      <a:pt x="6090" y="5493"/>
                      <a:pt x="5983" y="5253"/>
                      <a:pt x="5875" y="5022"/>
                    </a:cubicBezTo>
                    <a:cubicBezTo>
                      <a:pt x="6065" y="4715"/>
                      <a:pt x="6281" y="4409"/>
                      <a:pt x="6504" y="4120"/>
                    </a:cubicBezTo>
                    <a:close/>
                    <a:moveTo>
                      <a:pt x="5826" y="5104"/>
                    </a:moveTo>
                    <a:lnTo>
                      <a:pt x="6165" y="5824"/>
                    </a:lnTo>
                    <a:cubicBezTo>
                      <a:pt x="6074" y="6039"/>
                      <a:pt x="5991" y="6254"/>
                      <a:pt x="5900" y="6470"/>
                    </a:cubicBezTo>
                    <a:cubicBezTo>
                      <a:pt x="5792" y="6172"/>
                      <a:pt x="5643" y="5882"/>
                      <a:pt x="5470" y="5617"/>
                    </a:cubicBezTo>
                    <a:cubicBezTo>
                      <a:pt x="5586" y="5460"/>
                      <a:pt x="5701" y="5286"/>
                      <a:pt x="5826" y="5104"/>
                    </a:cubicBezTo>
                    <a:close/>
                    <a:moveTo>
                      <a:pt x="2365" y="242"/>
                    </a:moveTo>
                    <a:cubicBezTo>
                      <a:pt x="2568" y="242"/>
                      <a:pt x="2772" y="261"/>
                      <a:pt x="2963" y="281"/>
                    </a:cubicBezTo>
                    <a:cubicBezTo>
                      <a:pt x="4766" y="454"/>
                      <a:pt x="6380" y="1431"/>
                      <a:pt x="7720" y="2606"/>
                    </a:cubicBezTo>
                    <a:cubicBezTo>
                      <a:pt x="7149" y="3028"/>
                      <a:pt x="6645" y="3541"/>
                      <a:pt x="6223" y="4111"/>
                    </a:cubicBezTo>
                    <a:cubicBezTo>
                      <a:pt x="5652" y="4848"/>
                      <a:pt x="5288" y="5824"/>
                      <a:pt x="4444" y="6296"/>
                    </a:cubicBezTo>
                    <a:cubicBezTo>
                      <a:pt x="3972" y="6561"/>
                      <a:pt x="3391" y="6716"/>
                      <a:pt x="2821" y="6716"/>
                    </a:cubicBezTo>
                    <a:cubicBezTo>
                      <a:pt x="2432" y="6716"/>
                      <a:pt x="2047" y="6644"/>
                      <a:pt x="1705" y="6486"/>
                    </a:cubicBezTo>
                    <a:cubicBezTo>
                      <a:pt x="869" y="6097"/>
                      <a:pt x="480" y="5195"/>
                      <a:pt x="389" y="4302"/>
                    </a:cubicBezTo>
                    <a:cubicBezTo>
                      <a:pt x="282" y="3433"/>
                      <a:pt x="356" y="2556"/>
                      <a:pt x="604" y="1720"/>
                    </a:cubicBezTo>
                    <a:cubicBezTo>
                      <a:pt x="762" y="1240"/>
                      <a:pt x="1018" y="678"/>
                      <a:pt x="1482" y="429"/>
                    </a:cubicBezTo>
                    <a:cubicBezTo>
                      <a:pt x="1746" y="285"/>
                      <a:pt x="2055" y="242"/>
                      <a:pt x="2365" y="242"/>
                    </a:cubicBezTo>
                    <a:close/>
                    <a:moveTo>
                      <a:pt x="811" y="6072"/>
                    </a:moveTo>
                    <a:lnTo>
                      <a:pt x="811" y="6072"/>
                    </a:lnTo>
                    <a:cubicBezTo>
                      <a:pt x="919" y="6197"/>
                      <a:pt x="1035" y="6312"/>
                      <a:pt x="1167" y="6412"/>
                    </a:cubicBezTo>
                    <a:cubicBezTo>
                      <a:pt x="1250" y="6619"/>
                      <a:pt x="1324" y="6817"/>
                      <a:pt x="1407" y="7016"/>
                    </a:cubicBezTo>
                    <a:cubicBezTo>
                      <a:pt x="1159" y="6734"/>
                      <a:pt x="960" y="6412"/>
                      <a:pt x="811" y="6072"/>
                    </a:cubicBezTo>
                    <a:close/>
                    <a:moveTo>
                      <a:pt x="5420" y="5684"/>
                    </a:moveTo>
                    <a:cubicBezTo>
                      <a:pt x="5602" y="5957"/>
                      <a:pt x="5743" y="6254"/>
                      <a:pt x="5850" y="6569"/>
                    </a:cubicBezTo>
                    <a:cubicBezTo>
                      <a:pt x="5759" y="6776"/>
                      <a:pt x="5643" y="6966"/>
                      <a:pt x="5519" y="7156"/>
                    </a:cubicBezTo>
                    <a:cubicBezTo>
                      <a:pt x="5428" y="6776"/>
                      <a:pt x="5279" y="6412"/>
                      <a:pt x="5064" y="6089"/>
                    </a:cubicBezTo>
                    <a:cubicBezTo>
                      <a:pt x="5188" y="5965"/>
                      <a:pt x="5313" y="5833"/>
                      <a:pt x="5420" y="5684"/>
                    </a:cubicBezTo>
                    <a:close/>
                    <a:moveTo>
                      <a:pt x="1283" y="6503"/>
                    </a:moveTo>
                    <a:lnTo>
                      <a:pt x="1283" y="6503"/>
                    </a:lnTo>
                    <a:cubicBezTo>
                      <a:pt x="1391" y="6569"/>
                      <a:pt x="1498" y="6635"/>
                      <a:pt x="1622" y="6685"/>
                    </a:cubicBezTo>
                    <a:cubicBezTo>
                      <a:pt x="1755" y="6974"/>
                      <a:pt x="1879" y="7272"/>
                      <a:pt x="2011" y="7562"/>
                    </a:cubicBezTo>
                    <a:cubicBezTo>
                      <a:pt x="1986" y="7537"/>
                      <a:pt x="1953" y="7520"/>
                      <a:pt x="1920" y="7496"/>
                    </a:cubicBezTo>
                    <a:cubicBezTo>
                      <a:pt x="1763" y="7380"/>
                      <a:pt x="1614" y="7247"/>
                      <a:pt x="1482" y="7107"/>
                    </a:cubicBezTo>
                    <a:lnTo>
                      <a:pt x="1490" y="7107"/>
                    </a:lnTo>
                    <a:cubicBezTo>
                      <a:pt x="1506" y="7098"/>
                      <a:pt x="1515" y="7074"/>
                      <a:pt x="1506" y="7057"/>
                    </a:cubicBezTo>
                    <a:lnTo>
                      <a:pt x="1283" y="6503"/>
                    </a:lnTo>
                    <a:close/>
                    <a:moveTo>
                      <a:pt x="5006" y="6147"/>
                    </a:moveTo>
                    <a:cubicBezTo>
                      <a:pt x="5222" y="6470"/>
                      <a:pt x="5370" y="6842"/>
                      <a:pt x="5445" y="7223"/>
                    </a:cubicBezTo>
                    <a:cubicBezTo>
                      <a:pt x="5453" y="7223"/>
                      <a:pt x="5453" y="7231"/>
                      <a:pt x="5453" y="7231"/>
                    </a:cubicBezTo>
                    <a:cubicBezTo>
                      <a:pt x="5362" y="7347"/>
                      <a:pt x="5263" y="7454"/>
                      <a:pt x="5155" y="7554"/>
                    </a:cubicBezTo>
                    <a:lnTo>
                      <a:pt x="5164" y="7554"/>
                    </a:lnTo>
                    <a:cubicBezTo>
                      <a:pt x="5130" y="7587"/>
                      <a:pt x="5097" y="7603"/>
                      <a:pt x="5056" y="7636"/>
                    </a:cubicBezTo>
                    <a:cubicBezTo>
                      <a:pt x="4948" y="7223"/>
                      <a:pt x="4808" y="6817"/>
                      <a:pt x="4642" y="6428"/>
                    </a:cubicBezTo>
                    <a:cubicBezTo>
                      <a:pt x="4775" y="6346"/>
                      <a:pt x="4891" y="6246"/>
                      <a:pt x="5006" y="6147"/>
                    </a:cubicBezTo>
                    <a:close/>
                    <a:moveTo>
                      <a:pt x="4584" y="6470"/>
                    </a:moveTo>
                    <a:cubicBezTo>
                      <a:pt x="4742" y="6859"/>
                      <a:pt x="4882" y="7256"/>
                      <a:pt x="4990" y="7669"/>
                    </a:cubicBezTo>
                    <a:cubicBezTo>
                      <a:pt x="4990" y="7669"/>
                      <a:pt x="4990" y="7678"/>
                      <a:pt x="4998" y="7678"/>
                    </a:cubicBezTo>
                    <a:cubicBezTo>
                      <a:pt x="4899" y="7752"/>
                      <a:pt x="4791" y="7810"/>
                      <a:pt x="4684" y="7868"/>
                    </a:cubicBezTo>
                    <a:lnTo>
                      <a:pt x="4675" y="7868"/>
                    </a:lnTo>
                    <a:cubicBezTo>
                      <a:pt x="4510" y="7471"/>
                      <a:pt x="4344" y="7074"/>
                      <a:pt x="4171" y="6676"/>
                    </a:cubicBezTo>
                    <a:cubicBezTo>
                      <a:pt x="4311" y="6619"/>
                      <a:pt x="4452" y="6552"/>
                      <a:pt x="4584" y="6470"/>
                    </a:cubicBezTo>
                    <a:close/>
                    <a:moveTo>
                      <a:pt x="1722" y="6734"/>
                    </a:moveTo>
                    <a:lnTo>
                      <a:pt x="1722" y="6734"/>
                    </a:lnTo>
                    <a:cubicBezTo>
                      <a:pt x="1895" y="6801"/>
                      <a:pt x="2086" y="6859"/>
                      <a:pt x="2276" y="6892"/>
                    </a:cubicBezTo>
                    <a:cubicBezTo>
                      <a:pt x="2392" y="7223"/>
                      <a:pt x="2516" y="7562"/>
                      <a:pt x="2640" y="7893"/>
                    </a:cubicBezTo>
                    <a:cubicBezTo>
                      <a:pt x="2458" y="7827"/>
                      <a:pt x="2292" y="7744"/>
                      <a:pt x="2135" y="7645"/>
                    </a:cubicBezTo>
                    <a:cubicBezTo>
                      <a:pt x="1995" y="7338"/>
                      <a:pt x="1862" y="7032"/>
                      <a:pt x="1722" y="6734"/>
                    </a:cubicBezTo>
                    <a:close/>
                    <a:moveTo>
                      <a:pt x="4096" y="6701"/>
                    </a:moveTo>
                    <a:cubicBezTo>
                      <a:pt x="4270" y="7107"/>
                      <a:pt x="4435" y="7504"/>
                      <a:pt x="4609" y="7901"/>
                    </a:cubicBezTo>
                    <a:cubicBezTo>
                      <a:pt x="4469" y="7959"/>
                      <a:pt x="4320" y="8009"/>
                      <a:pt x="4171" y="8042"/>
                    </a:cubicBezTo>
                    <a:lnTo>
                      <a:pt x="4162" y="8042"/>
                    </a:lnTo>
                    <a:cubicBezTo>
                      <a:pt x="3989" y="7636"/>
                      <a:pt x="3815" y="7239"/>
                      <a:pt x="3633" y="6842"/>
                    </a:cubicBezTo>
                    <a:cubicBezTo>
                      <a:pt x="3774" y="6817"/>
                      <a:pt x="3906" y="6776"/>
                      <a:pt x="4047" y="6726"/>
                    </a:cubicBezTo>
                    <a:lnTo>
                      <a:pt x="4096" y="6701"/>
                    </a:lnTo>
                    <a:close/>
                    <a:moveTo>
                      <a:pt x="2359" y="6900"/>
                    </a:moveTo>
                    <a:cubicBezTo>
                      <a:pt x="2498" y="6925"/>
                      <a:pt x="2642" y="6936"/>
                      <a:pt x="2783" y="6936"/>
                    </a:cubicBezTo>
                    <a:cubicBezTo>
                      <a:pt x="2827" y="6936"/>
                      <a:pt x="2870" y="6935"/>
                      <a:pt x="2913" y="6933"/>
                    </a:cubicBezTo>
                    <a:cubicBezTo>
                      <a:pt x="3078" y="7305"/>
                      <a:pt x="3227" y="7686"/>
                      <a:pt x="3352" y="8075"/>
                    </a:cubicBezTo>
                    <a:cubicBezTo>
                      <a:pt x="3145" y="8050"/>
                      <a:pt x="2930" y="8000"/>
                      <a:pt x="2731" y="7926"/>
                    </a:cubicBezTo>
                    <a:cubicBezTo>
                      <a:pt x="2599" y="7587"/>
                      <a:pt x="2483" y="7247"/>
                      <a:pt x="2359" y="6900"/>
                    </a:cubicBezTo>
                    <a:close/>
                    <a:moveTo>
                      <a:pt x="3558" y="6867"/>
                    </a:moveTo>
                    <a:cubicBezTo>
                      <a:pt x="3740" y="7256"/>
                      <a:pt x="3922" y="7653"/>
                      <a:pt x="4088" y="8050"/>
                    </a:cubicBezTo>
                    <a:cubicBezTo>
                      <a:pt x="3953" y="8076"/>
                      <a:pt x="3819" y="8089"/>
                      <a:pt x="3685" y="8089"/>
                    </a:cubicBezTo>
                    <a:cubicBezTo>
                      <a:pt x="3604" y="8089"/>
                      <a:pt x="3523" y="8084"/>
                      <a:pt x="3443" y="8075"/>
                    </a:cubicBezTo>
                    <a:cubicBezTo>
                      <a:pt x="3318" y="7686"/>
                      <a:pt x="3169" y="7305"/>
                      <a:pt x="3004" y="6933"/>
                    </a:cubicBezTo>
                    <a:cubicBezTo>
                      <a:pt x="3194" y="6925"/>
                      <a:pt x="3376" y="6900"/>
                      <a:pt x="3558" y="6867"/>
                    </a:cubicBezTo>
                    <a:close/>
                    <a:moveTo>
                      <a:pt x="2454" y="1"/>
                    </a:moveTo>
                    <a:cubicBezTo>
                      <a:pt x="2183" y="1"/>
                      <a:pt x="1918" y="31"/>
                      <a:pt x="1672" y="107"/>
                    </a:cubicBezTo>
                    <a:cubicBezTo>
                      <a:pt x="1018" y="297"/>
                      <a:pt x="662" y="885"/>
                      <a:pt x="439" y="1489"/>
                    </a:cubicBezTo>
                    <a:cubicBezTo>
                      <a:pt x="91" y="2465"/>
                      <a:pt x="0" y="3507"/>
                      <a:pt x="158" y="4525"/>
                    </a:cubicBezTo>
                    <a:cubicBezTo>
                      <a:pt x="307" y="5684"/>
                      <a:pt x="720" y="6801"/>
                      <a:pt x="1639" y="7570"/>
                    </a:cubicBezTo>
                    <a:cubicBezTo>
                      <a:pt x="1961" y="7843"/>
                      <a:pt x="2334" y="8050"/>
                      <a:pt x="2739" y="8182"/>
                    </a:cubicBezTo>
                    <a:cubicBezTo>
                      <a:pt x="2745" y="8198"/>
                      <a:pt x="2764" y="8208"/>
                      <a:pt x="2781" y="8208"/>
                    </a:cubicBezTo>
                    <a:cubicBezTo>
                      <a:pt x="2791" y="8208"/>
                      <a:pt x="2800" y="8205"/>
                      <a:pt x="2805" y="8199"/>
                    </a:cubicBezTo>
                    <a:cubicBezTo>
                      <a:pt x="3073" y="8278"/>
                      <a:pt x="3347" y="8318"/>
                      <a:pt x="3622" y="8318"/>
                    </a:cubicBezTo>
                    <a:cubicBezTo>
                      <a:pt x="3977" y="8318"/>
                      <a:pt x="4331" y="8251"/>
                      <a:pt x="4667" y="8116"/>
                    </a:cubicBezTo>
                    <a:cubicBezTo>
                      <a:pt x="5768" y="7669"/>
                      <a:pt x="6074" y="6561"/>
                      <a:pt x="6512" y="5568"/>
                    </a:cubicBezTo>
                    <a:cubicBezTo>
                      <a:pt x="6752" y="5005"/>
                      <a:pt x="7149" y="4517"/>
                      <a:pt x="7662" y="4178"/>
                    </a:cubicBezTo>
                    <a:cubicBezTo>
                      <a:pt x="8167" y="3805"/>
                      <a:pt x="8076" y="3259"/>
                      <a:pt x="8084" y="2688"/>
                    </a:cubicBezTo>
                    <a:cubicBezTo>
                      <a:pt x="8084" y="2647"/>
                      <a:pt x="8068" y="2614"/>
                      <a:pt x="8026" y="2597"/>
                    </a:cubicBezTo>
                    <a:cubicBezTo>
                      <a:pt x="8026" y="2572"/>
                      <a:pt x="8010" y="2548"/>
                      <a:pt x="7993" y="2531"/>
                    </a:cubicBezTo>
                    <a:cubicBezTo>
                      <a:pt x="6794" y="1464"/>
                      <a:pt x="5404" y="554"/>
                      <a:pt x="3823" y="190"/>
                    </a:cubicBezTo>
                    <a:cubicBezTo>
                      <a:pt x="3399" y="90"/>
                      <a:pt x="2919" y="1"/>
                      <a:pt x="2454"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83" name="Google Shape;718;p45">
                <a:extLst>
                  <a:ext uri="{FF2B5EF4-FFF2-40B4-BE49-F238E27FC236}">
                    <a16:creationId xmlns:a16="http://schemas.microsoft.com/office/drawing/2014/main" id="{EA0EEE7C-16C2-B264-B73E-13D18B651484}"/>
                  </a:ext>
                </a:extLst>
              </p:cNvPr>
              <p:cNvSpPr/>
              <p:nvPr/>
            </p:nvSpPr>
            <p:spPr>
              <a:xfrm>
                <a:off x="915489" y="2080177"/>
                <a:ext cx="349167" cy="301056"/>
              </a:xfrm>
              <a:custGeom>
                <a:avLst/>
                <a:gdLst/>
                <a:ahLst/>
                <a:cxnLst/>
                <a:rect l="l" t="t" r="r" b="b"/>
                <a:pathLst>
                  <a:path w="3468" h="3371" extrusionOk="0">
                    <a:moveTo>
                      <a:pt x="1817" y="0"/>
                    </a:moveTo>
                    <a:cubicBezTo>
                      <a:pt x="1633" y="0"/>
                      <a:pt x="1448" y="19"/>
                      <a:pt x="1266" y="61"/>
                    </a:cubicBezTo>
                    <a:cubicBezTo>
                      <a:pt x="596" y="243"/>
                      <a:pt x="116" y="822"/>
                      <a:pt x="50" y="1509"/>
                    </a:cubicBezTo>
                    <a:cubicBezTo>
                      <a:pt x="0" y="2195"/>
                      <a:pt x="356" y="2841"/>
                      <a:pt x="960" y="3172"/>
                    </a:cubicBezTo>
                    <a:cubicBezTo>
                      <a:pt x="1226" y="3305"/>
                      <a:pt x="1516" y="3371"/>
                      <a:pt x="1804" y="3371"/>
                    </a:cubicBezTo>
                    <a:cubicBezTo>
                      <a:pt x="2180" y="3371"/>
                      <a:pt x="2553" y="3259"/>
                      <a:pt x="2871" y="3039"/>
                    </a:cubicBezTo>
                    <a:cubicBezTo>
                      <a:pt x="3004" y="2940"/>
                      <a:pt x="3128" y="2824"/>
                      <a:pt x="3219" y="2692"/>
                    </a:cubicBezTo>
                    <a:cubicBezTo>
                      <a:pt x="3351" y="2477"/>
                      <a:pt x="3434" y="2245"/>
                      <a:pt x="3467" y="2005"/>
                    </a:cubicBezTo>
                    <a:cubicBezTo>
                      <a:pt x="2929" y="1889"/>
                      <a:pt x="2392" y="1773"/>
                      <a:pt x="1862" y="1641"/>
                    </a:cubicBezTo>
                    <a:lnTo>
                      <a:pt x="2176" y="36"/>
                    </a:lnTo>
                    <a:lnTo>
                      <a:pt x="2143" y="19"/>
                    </a:lnTo>
                    <a:cubicBezTo>
                      <a:pt x="2036" y="7"/>
                      <a:pt x="1927" y="0"/>
                      <a:pt x="1817" y="0"/>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84" name="Google Shape;719;p45">
                <a:extLst>
                  <a:ext uri="{FF2B5EF4-FFF2-40B4-BE49-F238E27FC236}">
                    <a16:creationId xmlns:a16="http://schemas.microsoft.com/office/drawing/2014/main" id="{00B7D982-92DA-5405-DB45-40FC56A076E6}"/>
                  </a:ext>
                </a:extLst>
              </p:cNvPr>
              <p:cNvSpPr/>
              <p:nvPr/>
            </p:nvSpPr>
            <p:spPr>
              <a:xfrm>
                <a:off x="1159544" y="2082409"/>
                <a:ext cx="159280" cy="122173"/>
              </a:xfrm>
              <a:custGeom>
                <a:avLst/>
                <a:gdLst/>
                <a:ahLst/>
                <a:cxnLst/>
                <a:rect l="l" t="t" r="r" b="b"/>
                <a:pathLst>
                  <a:path w="1582" h="1368" extrusionOk="0">
                    <a:moveTo>
                      <a:pt x="379" y="0"/>
                    </a:moveTo>
                    <a:cubicBezTo>
                      <a:pt x="346" y="0"/>
                      <a:pt x="314" y="1"/>
                      <a:pt x="282" y="2"/>
                    </a:cubicBezTo>
                    <a:lnTo>
                      <a:pt x="307" y="11"/>
                    </a:lnTo>
                    <a:cubicBezTo>
                      <a:pt x="208" y="408"/>
                      <a:pt x="100" y="813"/>
                      <a:pt x="1" y="1210"/>
                    </a:cubicBezTo>
                    <a:cubicBezTo>
                      <a:pt x="497" y="1210"/>
                      <a:pt x="1002" y="1260"/>
                      <a:pt x="1490" y="1368"/>
                    </a:cubicBezTo>
                    <a:cubicBezTo>
                      <a:pt x="1581" y="1037"/>
                      <a:pt x="1581" y="648"/>
                      <a:pt x="1374" y="383"/>
                    </a:cubicBezTo>
                    <a:cubicBezTo>
                      <a:pt x="1242" y="226"/>
                      <a:pt x="1068" y="110"/>
                      <a:pt x="878" y="60"/>
                    </a:cubicBezTo>
                    <a:cubicBezTo>
                      <a:pt x="711" y="19"/>
                      <a:pt x="545" y="0"/>
                      <a:pt x="379" y="0"/>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endParaRPr/>
              </a:p>
            </p:txBody>
          </p:sp>
        </p:grpSp>
        <p:grpSp>
          <p:nvGrpSpPr>
            <p:cNvPr id="59" name="Google Shape;720;p45">
              <a:extLst>
                <a:ext uri="{FF2B5EF4-FFF2-40B4-BE49-F238E27FC236}">
                  <a16:creationId xmlns:a16="http://schemas.microsoft.com/office/drawing/2014/main" id="{AD6967AE-E90E-5C4E-48B5-133223E298AC}"/>
                </a:ext>
              </a:extLst>
            </p:cNvPr>
            <p:cNvGrpSpPr/>
            <p:nvPr/>
          </p:nvGrpSpPr>
          <p:grpSpPr>
            <a:xfrm>
              <a:off x="5105893" y="3278350"/>
              <a:ext cx="852378" cy="730089"/>
              <a:chOff x="5977381" y="4522300"/>
              <a:chExt cx="852378" cy="730089"/>
            </a:xfrm>
          </p:grpSpPr>
          <p:sp>
            <p:nvSpPr>
              <p:cNvPr id="76" name="Google Shape;721;p45">
                <a:extLst>
                  <a:ext uri="{FF2B5EF4-FFF2-40B4-BE49-F238E27FC236}">
                    <a16:creationId xmlns:a16="http://schemas.microsoft.com/office/drawing/2014/main" id="{95616A0E-1BE2-868E-F032-B731C0AEFF95}"/>
                  </a:ext>
                </a:extLst>
              </p:cNvPr>
              <p:cNvSpPr/>
              <p:nvPr/>
            </p:nvSpPr>
            <p:spPr>
              <a:xfrm>
                <a:off x="5991577" y="4533196"/>
                <a:ext cx="828214" cy="582553"/>
              </a:xfrm>
              <a:custGeom>
                <a:avLst/>
                <a:gdLst/>
                <a:ahLst/>
                <a:cxnLst/>
                <a:rect l="l" t="t" r="r" b="b"/>
                <a:pathLst>
                  <a:path w="8226" h="6523" extrusionOk="0">
                    <a:moveTo>
                      <a:pt x="4743" y="1"/>
                    </a:moveTo>
                    <a:cubicBezTo>
                      <a:pt x="4487" y="1"/>
                      <a:pt x="4237" y="25"/>
                      <a:pt x="4005" y="74"/>
                    </a:cubicBezTo>
                    <a:cubicBezTo>
                      <a:pt x="2814" y="322"/>
                      <a:pt x="2069" y="1472"/>
                      <a:pt x="1622" y="2581"/>
                    </a:cubicBezTo>
                    <a:cubicBezTo>
                      <a:pt x="1175" y="3690"/>
                      <a:pt x="861" y="4914"/>
                      <a:pt x="1" y="5750"/>
                    </a:cubicBezTo>
                    <a:lnTo>
                      <a:pt x="166" y="5676"/>
                    </a:lnTo>
                    <a:cubicBezTo>
                      <a:pt x="491" y="5638"/>
                      <a:pt x="817" y="5620"/>
                      <a:pt x="1143" y="5620"/>
                    </a:cubicBezTo>
                    <a:cubicBezTo>
                      <a:pt x="1902" y="5620"/>
                      <a:pt x="2660" y="5721"/>
                      <a:pt x="3401" y="5924"/>
                    </a:cubicBezTo>
                    <a:cubicBezTo>
                      <a:pt x="4207" y="6139"/>
                      <a:pt x="4806" y="6523"/>
                      <a:pt x="5533" y="6523"/>
                    </a:cubicBezTo>
                    <a:cubicBezTo>
                      <a:pt x="5702" y="6523"/>
                      <a:pt x="5878" y="6502"/>
                      <a:pt x="6066" y="6453"/>
                    </a:cubicBezTo>
                    <a:cubicBezTo>
                      <a:pt x="7166" y="6172"/>
                      <a:pt x="8225" y="4972"/>
                      <a:pt x="8209" y="3864"/>
                    </a:cubicBezTo>
                    <a:cubicBezTo>
                      <a:pt x="8192" y="2763"/>
                      <a:pt x="7861" y="1489"/>
                      <a:pt x="7017" y="744"/>
                    </a:cubicBezTo>
                    <a:cubicBezTo>
                      <a:pt x="6456" y="252"/>
                      <a:pt x="5567" y="1"/>
                      <a:pt x="474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7" name="Google Shape;722;p45">
                <a:extLst>
                  <a:ext uri="{FF2B5EF4-FFF2-40B4-BE49-F238E27FC236}">
                    <a16:creationId xmlns:a16="http://schemas.microsoft.com/office/drawing/2014/main" id="{413B36BA-DBF6-13AA-817B-CE13DBCCA351}"/>
                  </a:ext>
                </a:extLst>
              </p:cNvPr>
              <p:cNvSpPr/>
              <p:nvPr/>
            </p:nvSpPr>
            <p:spPr>
              <a:xfrm>
                <a:off x="5992282" y="4992861"/>
                <a:ext cx="809689" cy="236486"/>
              </a:xfrm>
              <a:custGeom>
                <a:avLst/>
                <a:gdLst/>
                <a:ahLst/>
                <a:cxnLst/>
                <a:rect l="l" t="t" r="r" b="b"/>
                <a:pathLst>
                  <a:path w="8042" h="2648" extrusionOk="0">
                    <a:moveTo>
                      <a:pt x="7382" y="901"/>
                    </a:moveTo>
                    <a:lnTo>
                      <a:pt x="7374" y="934"/>
                    </a:lnTo>
                    <a:cubicBezTo>
                      <a:pt x="7366" y="926"/>
                      <a:pt x="7366" y="926"/>
                      <a:pt x="7358" y="918"/>
                    </a:cubicBezTo>
                    <a:lnTo>
                      <a:pt x="7382" y="901"/>
                    </a:lnTo>
                    <a:close/>
                    <a:moveTo>
                      <a:pt x="2459" y="942"/>
                    </a:moveTo>
                    <a:lnTo>
                      <a:pt x="2451" y="951"/>
                    </a:lnTo>
                    <a:lnTo>
                      <a:pt x="2451" y="942"/>
                    </a:lnTo>
                    <a:close/>
                    <a:moveTo>
                      <a:pt x="829" y="1563"/>
                    </a:moveTo>
                    <a:lnTo>
                      <a:pt x="1011" y="1580"/>
                    </a:lnTo>
                    <a:cubicBezTo>
                      <a:pt x="1020" y="1580"/>
                      <a:pt x="1028" y="1588"/>
                      <a:pt x="1036" y="1596"/>
                    </a:cubicBezTo>
                    <a:cubicBezTo>
                      <a:pt x="970" y="1588"/>
                      <a:pt x="895" y="1580"/>
                      <a:pt x="829" y="1563"/>
                    </a:cubicBezTo>
                    <a:close/>
                    <a:moveTo>
                      <a:pt x="4983" y="1662"/>
                    </a:moveTo>
                    <a:lnTo>
                      <a:pt x="4983" y="1662"/>
                    </a:lnTo>
                    <a:cubicBezTo>
                      <a:pt x="5033" y="1671"/>
                      <a:pt x="5082" y="1679"/>
                      <a:pt x="5132" y="1687"/>
                    </a:cubicBezTo>
                    <a:cubicBezTo>
                      <a:pt x="5148" y="1687"/>
                      <a:pt x="5165" y="1687"/>
                      <a:pt x="5181" y="1695"/>
                    </a:cubicBezTo>
                    <a:lnTo>
                      <a:pt x="5115" y="1704"/>
                    </a:lnTo>
                    <a:lnTo>
                      <a:pt x="4983" y="1662"/>
                    </a:lnTo>
                    <a:close/>
                    <a:moveTo>
                      <a:pt x="407" y="1819"/>
                    </a:moveTo>
                    <a:lnTo>
                      <a:pt x="432" y="1836"/>
                    </a:lnTo>
                    <a:lnTo>
                      <a:pt x="407" y="1836"/>
                    </a:lnTo>
                    <a:cubicBezTo>
                      <a:pt x="407" y="1828"/>
                      <a:pt x="407" y="1819"/>
                      <a:pt x="407" y="1819"/>
                    </a:cubicBezTo>
                    <a:close/>
                    <a:moveTo>
                      <a:pt x="3965" y="1803"/>
                    </a:moveTo>
                    <a:cubicBezTo>
                      <a:pt x="4064" y="1836"/>
                      <a:pt x="4172" y="1877"/>
                      <a:pt x="4271" y="1910"/>
                    </a:cubicBezTo>
                    <a:cubicBezTo>
                      <a:pt x="4155" y="1886"/>
                      <a:pt x="4040" y="1869"/>
                      <a:pt x="3932" y="1844"/>
                    </a:cubicBezTo>
                    <a:cubicBezTo>
                      <a:pt x="3940" y="1828"/>
                      <a:pt x="3949" y="1811"/>
                      <a:pt x="3949" y="1803"/>
                    </a:cubicBezTo>
                    <a:close/>
                    <a:moveTo>
                      <a:pt x="7002" y="1439"/>
                    </a:moveTo>
                    <a:lnTo>
                      <a:pt x="7002" y="1439"/>
                    </a:lnTo>
                    <a:cubicBezTo>
                      <a:pt x="6869" y="1662"/>
                      <a:pt x="6671" y="1828"/>
                      <a:pt x="6431" y="1919"/>
                    </a:cubicBezTo>
                    <a:cubicBezTo>
                      <a:pt x="6605" y="1828"/>
                      <a:pt x="6754" y="1687"/>
                      <a:pt x="6861" y="1522"/>
                    </a:cubicBezTo>
                    <a:cubicBezTo>
                      <a:pt x="6903" y="1497"/>
                      <a:pt x="6952" y="1472"/>
                      <a:pt x="7002" y="1439"/>
                    </a:cubicBezTo>
                    <a:close/>
                    <a:moveTo>
                      <a:pt x="3609" y="2101"/>
                    </a:moveTo>
                    <a:lnTo>
                      <a:pt x="3742" y="2126"/>
                    </a:lnTo>
                    <a:lnTo>
                      <a:pt x="3849" y="2159"/>
                    </a:lnTo>
                    <a:lnTo>
                      <a:pt x="3609" y="2101"/>
                    </a:lnTo>
                    <a:close/>
                    <a:moveTo>
                      <a:pt x="6514" y="2208"/>
                    </a:moveTo>
                    <a:lnTo>
                      <a:pt x="6514" y="2208"/>
                    </a:lnTo>
                    <a:cubicBezTo>
                      <a:pt x="6265" y="2308"/>
                      <a:pt x="6009" y="2366"/>
                      <a:pt x="5744" y="2374"/>
                    </a:cubicBezTo>
                    <a:cubicBezTo>
                      <a:pt x="5785" y="2357"/>
                      <a:pt x="5827" y="2349"/>
                      <a:pt x="5868" y="2332"/>
                    </a:cubicBezTo>
                    <a:cubicBezTo>
                      <a:pt x="6092" y="2316"/>
                      <a:pt x="6307" y="2275"/>
                      <a:pt x="6514" y="2208"/>
                    </a:cubicBezTo>
                    <a:close/>
                    <a:moveTo>
                      <a:pt x="7821" y="0"/>
                    </a:moveTo>
                    <a:cubicBezTo>
                      <a:pt x="7773" y="0"/>
                      <a:pt x="7725" y="19"/>
                      <a:pt x="7689" y="65"/>
                    </a:cubicBezTo>
                    <a:cubicBezTo>
                      <a:pt x="7325" y="578"/>
                      <a:pt x="6861" y="1075"/>
                      <a:pt x="6265" y="1298"/>
                    </a:cubicBezTo>
                    <a:cubicBezTo>
                      <a:pt x="6041" y="1382"/>
                      <a:pt x="5814" y="1416"/>
                      <a:pt x="5587" y="1416"/>
                    </a:cubicBezTo>
                    <a:cubicBezTo>
                      <a:pt x="5095" y="1416"/>
                      <a:pt x="4603" y="1256"/>
                      <a:pt x="4139" y="1091"/>
                    </a:cubicBezTo>
                    <a:cubicBezTo>
                      <a:pt x="3585" y="893"/>
                      <a:pt x="3047" y="694"/>
                      <a:pt x="2459" y="636"/>
                    </a:cubicBezTo>
                    <a:cubicBezTo>
                      <a:pt x="1781" y="570"/>
                      <a:pt x="1086" y="587"/>
                      <a:pt x="407" y="578"/>
                    </a:cubicBezTo>
                    <a:cubicBezTo>
                      <a:pt x="366" y="578"/>
                      <a:pt x="333" y="587"/>
                      <a:pt x="300" y="611"/>
                    </a:cubicBezTo>
                    <a:cubicBezTo>
                      <a:pt x="272" y="559"/>
                      <a:pt x="213" y="533"/>
                      <a:pt x="156" y="533"/>
                    </a:cubicBezTo>
                    <a:cubicBezTo>
                      <a:pt x="77" y="533"/>
                      <a:pt x="1" y="582"/>
                      <a:pt x="10" y="678"/>
                    </a:cubicBezTo>
                    <a:cubicBezTo>
                      <a:pt x="51" y="1124"/>
                      <a:pt x="85" y="1563"/>
                      <a:pt x="101" y="2010"/>
                    </a:cubicBezTo>
                    <a:cubicBezTo>
                      <a:pt x="101" y="2078"/>
                      <a:pt x="157" y="2161"/>
                      <a:pt x="237" y="2161"/>
                    </a:cubicBezTo>
                    <a:cubicBezTo>
                      <a:pt x="244" y="2161"/>
                      <a:pt x="251" y="2160"/>
                      <a:pt x="258" y="2159"/>
                    </a:cubicBezTo>
                    <a:cubicBezTo>
                      <a:pt x="597" y="2116"/>
                      <a:pt x="937" y="2095"/>
                      <a:pt x="1278" y="2095"/>
                    </a:cubicBezTo>
                    <a:cubicBezTo>
                      <a:pt x="1862" y="2095"/>
                      <a:pt x="2447" y="2157"/>
                      <a:pt x="3022" y="2283"/>
                    </a:cubicBezTo>
                    <a:cubicBezTo>
                      <a:pt x="3775" y="2448"/>
                      <a:pt x="4503" y="2647"/>
                      <a:pt x="5289" y="2647"/>
                    </a:cubicBezTo>
                    <a:cubicBezTo>
                      <a:pt x="5352" y="2647"/>
                      <a:pt x="5415" y="2647"/>
                      <a:pt x="5479" y="2647"/>
                    </a:cubicBezTo>
                    <a:cubicBezTo>
                      <a:pt x="6019" y="2647"/>
                      <a:pt x="6579" y="2627"/>
                      <a:pt x="6994" y="2250"/>
                    </a:cubicBezTo>
                    <a:cubicBezTo>
                      <a:pt x="7515" y="1786"/>
                      <a:pt x="7647" y="1075"/>
                      <a:pt x="7813" y="438"/>
                    </a:cubicBezTo>
                    <a:cubicBezTo>
                      <a:pt x="7813" y="429"/>
                      <a:pt x="7813" y="421"/>
                      <a:pt x="7813" y="413"/>
                    </a:cubicBezTo>
                    <a:cubicBezTo>
                      <a:pt x="7854" y="347"/>
                      <a:pt x="7904" y="289"/>
                      <a:pt x="7953" y="223"/>
                    </a:cubicBezTo>
                    <a:cubicBezTo>
                      <a:pt x="8041" y="111"/>
                      <a:pt x="7934" y="0"/>
                      <a:pt x="782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8" name="Google Shape;723;p45">
                <a:extLst>
                  <a:ext uri="{FF2B5EF4-FFF2-40B4-BE49-F238E27FC236}">
                    <a16:creationId xmlns:a16="http://schemas.microsoft.com/office/drawing/2014/main" id="{4878A503-943A-959B-5BCF-7BD96C524E60}"/>
                  </a:ext>
                </a:extLst>
              </p:cNvPr>
              <p:cNvSpPr/>
              <p:nvPr/>
            </p:nvSpPr>
            <p:spPr>
              <a:xfrm>
                <a:off x="5977381" y="4522300"/>
                <a:ext cx="852378" cy="730089"/>
              </a:xfrm>
              <a:custGeom>
                <a:avLst/>
                <a:gdLst/>
                <a:ahLst/>
                <a:cxnLst/>
                <a:rect l="l" t="t" r="r" b="b"/>
                <a:pathLst>
                  <a:path w="8466" h="8175" extrusionOk="0">
                    <a:moveTo>
                      <a:pt x="8010" y="5392"/>
                    </a:moveTo>
                    <a:lnTo>
                      <a:pt x="8010" y="5392"/>
                    </a:lnTo>
                    <a:cubicBezTo>
                      <a:pt x="7962" y="5596"/>
                      <a:pt x="7921" y="5799"/>
                      <a:pt x="7864" y="5995"/>
                    </a:cubicBezTo>
                    <a:lnTo>
                      <a:pt x="7864" y="5995"/>
                    </a:lnTo>
                    <a:lnTo>
                      <a:pt x="7729" y="5748"/>
                    </a:lnTo>
                    <a:cubicBezTo>
                      <a:pt x="7828" y="5632"/>
                      <a:pt x="7919" y="5516"/>
                      <a:pt x="8010" y="5392"/>
                    </a:cubicBezTo>
                    <a:close/>
                    <a:moveTo>
                      <a:pt x="4865" y="238"/>
                    </a:moveTo>
                    <a:cubicBezTo>
                      <a:pt x="5053" y="238"/>
                      <a:pt x="5242" y="253"/>
                      <a:pt x="5429" y="279"/>
                    </a:cubicBezTo>
                    <a:cubicBezTo>
                      <a:pt x="7108" y="510"/>
                      <a:pt x="8019" y="1785"/>
                      <a:pt x="8201" y="3398"/>
                    </a:cubicBezTo>
                    <a:cubicBezTo>
                      <a:pt x="8217" y="3564"/>
                      <a:pt x="8225" y="3729"/>
                      <a:pt x="8225" y="3895"/>
                    </a:cubicBezTo>
                    <a:cubicBezTo>
                      <a:pt x="8209" y="3911"/>
                      <a:pt x="8201" y="3936"/>
                      <a:pt x="8201" y="3953"/>
                    </a:cubicBezTo>
                    <a:cubicBezTo>
                      <a:pt x="8176" y="4151"/>
                      <a:pt x="8159" y="4341"/>
                      <a:pt x="8134" y="4548"/>
                    </a:cubicBezTo>
                    <a:cubicBezTo>
                      <a:pt x="8035" y="4904"/>
                      <a:pt x="7853" y="5227"/>
                      <a:pt x="7613" y="5508"/>
                    </a:cubicBezTo>
                    <a:cubicBezTo>
                      <a:pt x="7130" y="6087"/>
                      <a:pt x="6426" y="6528"/>
                      <a:pt x="5655" y="6528"/>
                    </a:cubicBezTo>
                    <a:cubicBezTo>
                      <a:pt x="5621" y="6528"/>
                      <a:pt x="5587" y="6528"/>
                      <a:pt x="5553" y="6526"/>
                    </a:cubicBezTo>
                    <a:cubicBezTo>
                      <a:pt x="4684" y="6484"/>
                      <a:pt x="3857" y="5971"/>
                      <a:pt x="3013" y="5806"/>
                    </a:cubicBezTo>
                    <a:cubicBezTo>
                      <a:pt x="2443" y="5693"/>
                      <a:pt x="1863" y="5634"/>
                      <a:pt x="1284" y="5634"/>
                    </a:cubicBezTo>
                    <a:cubicBezTo>
                      <a:pt x="1012" y="5634"/>
                      <a:pt x="742" y="5647"/>
                      <a:pt x="473" y="5674"/>
                    </a:cubicBezTo>
                    <a:cubicBezTo>
                      <a:pt x="1267" y="4689"/>
                      <a:pt x="1523" y="3431"/>
                      <a:pt x="2069" y="2298"/>
                    </a:cubicBezTo>
                    <a:cubicBezTo>
                      <a:pt x="2367" y="1669"/>
                      <a:pt x="2781" y="1057"/>
                      <a:pt x="3360" y="659"/>
                    </a:cubicBezTo>
                    <a:cubicBezTo>
                      <a:pt x="3812" y="354"/>
                      <a:pt x="4336" y="238"/>
                      <a:pt x="4865" y="238"/>
                    </a:cubicBezTo>
                    <a:close/>
                    <a:moveTo>
                      <a:pt x="7671" y="5814"/>
                    </a:moveTo>
                    <a:lnTo>
                      <a:pt x="7837" y="6120"/>
                    </a:lnTo>
                    <a:cubicBezTo>
                      <a:pt x="7787" y="6286"/>
                      <a:pt x="7729" y="6451"/>
                      <a:pt x="7663" y="6609"/>
                    </a:cubicBezTo>
                    <a:lnTo>
                      <a:pt x="7406" y="6071"/>
                    </a:lnTo>
                    <a:cubicBezTo>
                      <a:pt x="7497" y="5988"/>
                      <a:pt x="7588" y="5897"/>
                      <a:pt x="7671" y="5814"/>
                    </a:cubicBezTo>
                    <a:close/>
                    <a:moveTo>
                      <a:pt x="7348" y="6120"/>
                    </a:moveTo>
                    <a:lnTo>
                      <a:pt x="7621" y="6700"/>
                    </a:lnTo>
                    <a:cubicBezTo>
                      <a:pt x="7613" y="6724"/>
                      <a:pt x="7605" y="6741"/>
                      <a:pt x="7597" y="6758"/>
                    </a:cubicBezTo>
                    <a:cubicBezTo>
                      <a:pt x="7532" y="6912"/>
                      <a:pt x="7442" y="7051"/>
                      <a:pt x="7337" y="7181"/>
                    </a:cubicBezTo>
                    <a:lnTo>
                      <a:pt x="7337" y="7181"/>
                    </a:lnTo>
                    <a:cubicBezTo>
                      <a:pt x="7222" y="6919"/>
                      <a:pt x="7082" y="6656"/>
                      <a:pt x="6935" y="6410"/>
                    </a:cubicBezTo>
                    <a:cubicBezTo>
                      <a:pt x="7075" y="6319"/>
                      <a:pt x="7216" y="6228"/>
                      <a:pt x="7348" y="6120"/>
                    </a:cubicBezTo>
                    <a:close/>
                    <a:moveTo>
                      <a:pt x="1168" y="5864"/>
                    </a:moveTo>
                    <a:cubicBezTo>
                      <a:pt x="1333" y="6352"/>
                      <a:pt x="1523" y="6840"/>
                      <a:pt x="1730" y="7312"/>
                    </a:cubicBezTo>
                    <a:cubicBezTo>
                      <a:pt x="1609" y="7302"/>
                      <a:pt x="1485" y="7298"/>
                      <a:pt x="1361" y="7298"/>
                    </a:cubicBezTo>
                    <a:cubicBezTo>
                      <a:pt x="1274" y="7298"/>
                      <a:pt x="1187" y="7300"/>
                      <a:pt x="1101" y="7304"/>
                    </a:cubicBezTo>
                    <a:cubicBezTo>
                      <a:pt x="919" y="6824"/>
                      <a:pt x="721" y="6360"/>
                      <a:pt x="497" y="5897"/>
                    </a:cubicBezTo>
                    <a:cubicBezTo>
                      <a:pt x="721" y="5880"/>
                      <a:pt x="944" y="5872"/>
                      <a:pt x="1168" y="5864"/>
                    </a:cubicBezTo>
                    <a:close/>
                    <a:moveTo>
                      <a:pt x="423" y="5905"/>
                    </a:moveTo>
                    <a:cubicBezTo>
                      <a:pt x="423" y="5914"/>
                      <a:pt x="423" y="5922"/>
                      <a:pt x="423" y="5930"/>
                    </a:cubicBezTo>
                    <a:cubicBezTo>
                      <a:pt x="646" y="6377"/>
                      <a:pt x="845" y="6840"/>
                      <a:pt x="1019" y="7304"/>
                    </a:cubicBezTo>
                    <a:cubicBezTo>
                      <a:pt x="878" y="7312"/>
                      <a:pt x="737" y="7328"/>
                      <a:pt x="597" y="7353"/>
                    </a:cubicBezTo>
                    <a:cubicBezTo>
                      <a:pt x="473" y="7179"/>
                      <a:pt x="365" y="6989"/>
                      <a:pt x="282" y="6799"/>
                    </a:cubicBezTo>
                    <a:cubicBezTo>
                      <a:pt x="266" y="6509"/>
                      <a:pt x="249" y="6220"/>
                      <a:pt x="233" y="5938"/>
                    </a:cubicBezTo>
                    <a:lnTo>
                      <a:pt x="257" y="5914"/>
                    </a:lnTo>
                    <a:lnTo>
                      <a:pt x="307" y="5914"/>
                    </a:lnTo>
                    <a:lnTo>
                      <a:pt x="423" y="5905"/>
                    </a:lnTo>
                    <a:close/>
                    <a:moveTo>
                      <a:pt x="299" y="6997"/>
                    </a:moveTo>
                    <a:cubicBezTo>
                      <a:pt x="357" y="7122"/>
                      <a:pt x="431" y="7246"/>
                      <a:pt x="514" y="7362"/>
                    </a:cubicBezTo>
                    <a:lnTo>
                      <a:pt x="315" y="7403"/>
                    </a:lnTo>
                    <a:cubicBezTo>
                      <a:pt x="307" y="7271"/>
                      <a:pt x="307" y="7138"/>
                      <a:pt x="299" y="6997"/>
                    </a:cubicBezTo>
                    <a:close/>
                    <a:moveTo>
                      <a:pt x="1242" y="5872"/>
                    </a:moveTo>
                    <a:cubicBezTo>
                      <a:pt x="1441" y="5872"/>
                      <a:pt x="1631" y="5880"/>
                      <a:pt x="1829" y="5889"/>
                    </a:cubicBezTo>
                    <a:cubicBezTo>
                      <a:pt x="2078" y="6385"/>
                      <a:pt x="2301" y="6898"/>
                      <a:pt x="2508" y="7419"/>
                    </a:cubicBezTo>
                    <a:cubicBezTo>
                      <a:pt x="2276" y="7370"/>
                      <a:pt x="2053" y="7337"/>
                      <a:pt x="1813" y="7320"/>
                    </a:cubicBezTo>
                    <a:cubicBezTo>
                      <a:pt x="1606" y="6849"/>
                      <a:pt x="1416" y="6360"/>
                      <a:pt x="1242" y="5872"/>
                    </a:cubicBezTo>
                    <a:close/>
                    <a:moveTo>
                      <a:pt x="1921" y="5889"/>
                    </a:moveTo>
                    <a:lnTo>
                      <a:pt x="1921" y="5889"/>
                    </a:lnTo>
                    <a:cubicBezTo>
                      <a:pt x="2136" y="5905"/>
                      <a:pt x="2351" y="5930"/>
                      <a:pt x="2566" y="5963"/>
                    </a:cubicBezTo>
                    <a:cubicBezTo>
                      <a:pt x="2723" y="6501"/>
                      <a:pt x="2930" y="7031"/>
                      <a:pt x="3186" y="7544"/>
                    </a:cubicBezTo>
                    <a:cubicBezTo>
                      <a:pt x="2988" y="7502"/>
                      <a:pt x="2789" y="7461"/>
                      <a:pt x="2599" y="7428"/>
                    </a:cubicBezTo>
                    <a:cubicBezTo>
                      <a:pt x="2392" y="6906"/>
                      <a:pt x="2160" y="6393"/>
                      <a:pt x="1921" y="5889"/>
                    </a:cubicBezTo>
                    <a:close/>
                    <a:moveTo>
                      <a:pt x="6860" y="6443"/>
                    </a:moveTo>
                    <a:cubicBezTo>
                      <a:pt x="7017" y="6708"/>
                      <a:pt x="7158" y="6981"/>
                      <a:pt x="7274" y="7262"/>
                    </a:cubicBezTo>
                    <a:cubicBezTo>
                      <a:pt x="7150" y="7411"/>
                      <a:pt x="6993" y="7544"/>
                      <a:pt x="6819" y="7643"/>
                    </a:cubicBezTo>
                    <a:lnTo>
                      <a:pt x="6372" y="6650"/>
                    </a:lnTo>
                    <a:cubicBezTo>
                      <a:pt x="6538" y="6600"/>
                      <a:pt x="6703" y="6534"/>
                      <a:pt x="6860" y="6443"/>
                    </a:cubicBezTo>
                    <a:close/>
                    <a:moveTo>
                      <a:pt x="2649" y="5971"/>
                    </a:moveTo>
                    <a:lnTo>
                      <a:pt x="2649" y="5971"/>
                    </a:lnTo>
                    <a:cubicBezTo>
                      <a:pt x="2864" y="6005"/>
                      <a:pt x="3079" y="6054"/>
                      <a:pt x="3286" y="6104"/>
                    </a:cubicBezTo>
                    <a:cubicBezTo>
                      <a:pt x="3517" y="6633"/>
                      <a:pt x="3724" y="7163"/>
                      <a:pt x="3923" y="7701"/>
                    </a:cubicBezTo>
                    <a:lnTo>
                      <a:pt x="3277" y="7560"/>
                    </a:lnTo>
                    <a:cubicBezTo>
                      <a:pt x="3021" y="7047"/>
                      <a:pt x="2806" y="6518"/>
                      <a:pt x="2649" y="5971"/>
                    </a:cubicBezTo>
                    <a:close/>
                    <a:moveTo>
                      <a:pt x="3385" y="6129"/>
                    </a:moveTo>
                    <a:lnTo>
                      <a:pt x="3509" y="6162"/>
                    </a:lnTo>
                    <a:cubicBezTo>
                      <a:pt x="3691" y="6211"/>
                      <a:pt x="3873" y="6278"/>
                      <a:pt x="4047" y="6344"/>
                    </a:cubicBezTo>
                    <a:cubicBezTo>
                      <a:pt x="4237" y="6849"/>
                      <a:pt x="4436" y="7345"/>
                      <a:pt x="4651" y="7841"/>
                    </a:cubicBezTo>
                    <a:cubicBezTo>
                      <a:pt x="4436" y="7808"/>
                      <a:pt x="4229" y="7767"/>
                      <a:pt x="4014" y="7726"/>
                    </a:cubicBezTo>
                    <a:cubicBezTo>
                      <a:pt x="3824" y="7188"/>
                      <a:pt x="3608" y="6650"/>
                      <a:pt x="3385" y="6129"/>
                    </a:cubicBezTo>
                    <a:close/>
                    <a:moveTo>
                      <a:pt x="6298" y="6675"/>
                    </a:moveTo>
                    <a:cubicBezTo>
                      <a:pt x="6446" y="7006"/>
                      <a:pt x="6604" y="7345"/>
                      <a:pt x="6753" y="7684"/>
                    </a:cubicBezTo>
                    <a:cubicBezTo>
                      <a:pt x="6579" y="7775"/>
                      <a:pt x="6380" y="7841"/>
                      <a:pt x="6190" y="7883"/>
                    </a:cubicBezTo>
                    <a:cubicBezTo>
                      <a:pt x="6016" y="7519"/>
                      <a:pt x="5859" y="7138"/>
                      <a:pt x="5710" y="6758"/>
                    </a:cubicBezTo>
                    <a:lnTo>
                      <a:pt x="5867" y="6758"/>
                    </a:lnTo>
                    <a:cubicBezTo>
                      <a:pt x="6016" y="6741"/>
                      <a:pt x="6157" y="6716"/>
                      <a:pt x="6298" y="6675"/>
                    </a:cubicBezTo>
                    <a:close/>
                    <a:moveTo>
                      <a:pt x="4146" y="6377"/>
                    </a:moveTo>
                    <a:lnTo>
                      <a:pt x="4146" y="6377"/>
                    </a:lnTo>
                    <a:cubicBezTo>
                      <a:pt x="4378" y="6460"/>
                      <a:pt x="4610" y="6551"/>
                      <a:pt x="4841" y="6625"/>
                    </a:cubicBezTo>
                    <a:cubicBezTo>
                      <a:pt x="5048" y="7055"/>
                      <a:pt x="5255" y="7494"/>
                      <a:pt x="5462" y="7932"/>
                    </a:cubicBezTo>
                    <a:lnTo>
                      <a:pt x="5346" y="7932"/>
                    </a:lnTo>
                    <a:cubicBezTo>
                      <a:pt x="5139" y="7916"/>
                      <a:pt x="4941" y="7891"/>
                      <a:pt x="4742" y="7858"/>
                    </a:cubicBezTo>
                    <a:cubicBezTo>
                      <a:pt x="4527" y="7370"/>
                      <a:pt x="4328" y="6873"/>
                      <a:pt x="4146" y="6377"/>
                    </a:cubicBezTo>
                    <a:close/>
                    <a:moveTo>
                      <a:pt x="4941" y="6650"/>
                    </a:moveTo>
                    <a:lnTo>
                      <a:pt x="4941" y="6650"/>
                    </a:lnTo>
                    <a:cubicBezTo>
                      <a:pt x="5164" y="6716"/>
                      <a:pt x="5396" y="6749"/>
                      <a:pt x="5627" y="6758"/>
                    </a:cubicBezTo>
                    <a:cubicBezTo>
                      <a:pt x="5776" y="7146"/>
                      <a:pt x="5933" y="7527"/>
                      <a:pt x="6107" y="7899"/>
                    </a:cubicBezTo>
                    <a:cubicBezTo>
                      <a:pt x="5925" y="7932"/>
                      <a:pt x="5735" y="7941"/>
                      <a:pt x="5545" y="7941"/>
                    </a:cubicBezTo>
                    <a:cubicBezTo>
                      <a:pt x="5346" y="7510"/>
                      <a:pt x="5147" y="7080"/>
                      <a:pt x="4941" y="6650"/>
                    </a:cubicBezTo>
                    <a:close/>
                    <a:moveTo>
                      <a:pt x="4939" y="0"/>
                    </a:moveTo>
                    <a:cubicBezTo>
                      <a:pt x="4148" y="0"/>
                      <a:pt x="3371" y="256"/>
                      <a:pt x="2789" y="833"/>
                    </a:cubicBezTo>
                    <a:cubicBezTo>
                      <a:pt x="1408" y="2207"/>
                      <a:pt x="1424" y="4366"/>
                      <a:pt x="84" y="5756"/>
                    </a:cubicBezTo>
                    <a:cubicBezTo>
                      <a:pt x="34" y="5765"/>
                      <a:pt x="1" y="5814"/>
                      <a:pt x="1" y="5864"/>
                    </a:cubicBezTo>
                    <a:cubicBezTo>
                      <a:pt x="34" y="6427"/>
                      <a:pt x="59" y="6989"/>
                      <a:pt x="92" y="7544"/>
                    </a:cubicBezTo>
                    <a:cubicBezTo>
                      <a:pt x="92" y="7616"/>
                      <a:pt x="148" y="7663"/>
                      <a:pt x="212" y="7663"/>
                    </a:cubicBezTo>
                    <a:cubicBezTo>
                      <a:pt x="222" y="7663"/>
                      <a:pt x="231" y="7662"/>
                      <a:pt x="241" y="7659"/>
                    </a:cubicBezTo>
                    <a:cubicBezTo>
                      <a:pt x="619" y="7558"/>
                      <a:pt x="994" y="7518"/>
                      <a:pt x="1367" y="7518"/>
                    </a:cubicBezTo>
                    <a:cubicBezTo>
                      <a:pt x="2122" y="7518"/>
                      <a:pt x="2869" y="7684"/>
                      <a:pt x="3617" y="7850"/>
                    </a:cubicBezTo>
                    <a:cubicBezTo>
                      <a:pt x="4270" y="7996"/>
                      <a:pt x="4965" y="8174"/>
                      <a:pt x="5643" y="8174"/>
                    </a:cubicBezTo>
                    <a:cubicBezTo>
                      <a:pt x="5883" y="8174"/>
                      <a:pt x="6122" y="8152"/>
                      <a:pt x="6355" y="8098"/>
                    </a:cubicBezTo>
                    <a:cubicBezTo>
                      <a:pt x="7845" y="7759"/>
                      <a:pt x="8176" y="6062"/>
                      <a:pt x="8350" y="4672"/>
                    </a:cubicBezTo>
                    <a:cubicBezTo>
                      <a:pt x="8424" y="4424"/>
                      <a:pt x="8465" y="4168"/>
                      <a:pt x="8465" y="3919"/>
                    </a:cubicBezTo>
                    <a:cubicBezTo>
                      <a:pt x="8441" y="2529"/>
                      <a:pt x="7911" y="974"/>
                      <a:pt x="6571" y="362"/>
                    </a:cubicBezTo>
                    <a:cubicBezTo>
                      <a:pt x="6063" y="128"/>
                      <a:pt x="5498" y="0"/>
                      <a:pt x="4939"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79" name="Google Shape;724;p45">
                <a:extLst>
                  <a:ext uri="{FF2B5EF4-FFF2-40B4-BE49-F238E27FC236}">
                    <a16:creationId xmlns:a16="http://schemas.microsoft.com/office/drawing/2014/main" id="{0F8FADD2-05F1-BC83-B766-474B77BE08C4}"/>
                  </a:ext>
                </a:extLst>
              </p:cNvPr>
              <p:cNvSpPr/>
              <p:nvPr/>
            </p:nvSpPr>
            <p:spPr>
              <a:xfrm>
                <a:off x="6280015" y="4628040"/>
                <a:ext cx="394977" cy="364107"/>
              </a:xfrm>
              <a:custGeom>
                <a:avLst/>
                <a:gdLst/>
                <a:ahLst/>
                <a:cxnLst/>
                <a:rect l="l" t="t" r="r" b="b"/>
                <a:pathLst>
                  <a:path w="3923" h="4077" extrusionOk="0">
                    <a:moveTo>
                      <a:pt x="2275" y="907"/>
                    </a:moveTo>
                    <a:cubicBezTo>
                      <a:pt x="2275" y="907"/>
                      <a:pt x="2275" y="915"/>
                      <a:pt x="2275" y="915"/>
                    </a:cubicBezTo>
                    <a:lnTo>
                      <a:pt x="2251" y="907"/>
                    </a:lnTo>
                    <a:close/>
                    <a:moveTo>
                      <a:pt x="2822" y="1097"/>
                    </a:moveTo>
                    <a:lnTo>
                      <a:pt x="2822" y="1105"/>
                    </a:lnTo>
                    <a:lnTo>
                      <a:pt x="2813" y="1097"/>
                    </a:lnTo>
                    <a:close/>
                    <a:moveTo>
                      <a:pt x="1854" y="1093"/>
                    </a:moveTo>
                    <a:cubicBezTo>
                      <a:pt x="2018" y="1093"/>
                      <a:pt x="2184" y="1127"/>
                      <a:pt x="2317" y="1180"/>
                    </a:cubicBezTo>
                    <a:cubicBezTo>
                      <a:pt x="2565" y="1287"/>
                      <a:pt x="2722" y="1536"/>
                      <a:pt x="2846" y="1776"/>
                    </a:cubicBezTo>
                    <a:cubicBezTo>
                      <a:pt x="2846" y="1784"/>
                      <a:pt x="2846" y="1792"/>
                      <a:pt x="2855" y="1800"/>
                    </a:cubicBezTo>
                    <a:cubicBezTo>
                      <a:pt x="2904" y="1941"/>
                      <a:pt x="2929" y="2082"/>
                      <a:pt x="2937" y="2231"/>
                    </a:cubicBezTo>
                    <a:cubicBezTo>
                      <a:pt x="2904" y="2280"/>
                      <a:pt x="2888" y="2338"/>
                      <a:pt x="2888" y="2396"/>
                    </a:cubicBezTo>
                    <a:cubicBezTo>
                      <a:pt x="2830" y="2520"/>
                      <a:pt x="2747" y="2636"/>
                      <a:pt x="2648" y="2727"/>
                    </a:cubicBezTo>
                    <a:cubicBezTo>
                      <a:pt x="2623" y="2735"/>
                      <a:pt x="2606" y="2744"/>
                      <a:pt x="2598" y="2760"/>
                    </a:cubicBezTo>
                    <a:cubicBezTo>
                      <a:pt x="2540" y="2818"/>
                      <a:pt x="2466" y="2868"/>
                      <a:pt x="2391" y="2909"/>
                    </a:cubicBezTo>
                    <a:lnTo>
                      <a:pt x="2375" y="2909"/>
                    </a:lnTo>
                    <a:lnTo>
                      <a:pt x="2077" y="2942"/>
                    </a:lnTo>
                    <a:cubicBezTo>
                      <a:pt x="2060" y="2942"/>
                      <a:pt x="2052" y="2942"/>
                      <a:pt x="2044" y="2951"/>
                    </a:cubicBezTo>
                    <a:cubicBezTo>
                      <a:pt x="1829" y="2909"/>
                      <a:pt x="1622" y="2835"/>
                      <a:pt x="1432" y="2719"/>
                    </a:cubicBezTo>
                    <a:cubicBezTo>
                      <a:pt x="1415" y="2711"/>
                      <a:pt x="1398" y="2711"/>
                      <a:pt x="1374" y="2711"/>
                    </a:cubicBezTo>
                    <a:cubicBezTo>
                      <a:pt x="1175" y="2512"/>
                      <a:pt x="1059" y="2239"/>
                      <a:pt x="1067" y="1958"/>
                    </a:cubicBezTo>
                    <a:cubicBezTo>
                      <a:pt x="1067" y="1652"/>
                      <a:pt x="1183" y="1337"/>
                      <a:pt x="1456" y="1180"/>
                    </a:cubicBezTo>
                    <a:cubicBezTo>
                      <a:pt x="1572" y="1118"/>
                      <a:pt x="1712" y="1093"/>
                      <a:pt x="1854" y="1093"/>
                    </a:cubicBezTo>
                    <a:close/>
                    <a:moveTo>
                      <a:pt x="2460" y="0"/>
                    </a:moveTo>
                    <a:cubicBezTo>
                      <a:pt x="2410" y="0"/>
                      <a:pt x="2356" y="16"/>
                      <a:pt x="2300" y="55"/>
                    </a:cubicBezTo>
                    <a:cubicBezTo>
                      <a:pt x="2242" y="88"/>
                      <a:pt x="2209" y="162"/>
                      <a:pt x="2226" y="228"/>
                    </a:cubicBezTo>
                    <a:cubicBezTo>
                      <a:pt x="2226" y="237"/>
                      <a:pt x="2234" y="245"/>
                      <a:pt x="2234" y="253"/>
                    </a:cubicBezTo>
                    <a:cubicBezTo>
                      <a:pt x="2234" y="270"/>
                      <a:pt x="2226" y="286"/>
                      <a:pt x="2226" y="303"/>
                    </a:cubicBezTo>
                    <a:lnTo>
                      <a:pt x="1663" y="303"/>
                    </a:lnTo>
                    <a:cubicBezTo>
                      <a:pt x="1630" y="261"/>
                      <a:pt x="1597" y="220"/>
                      <a:pt x="1564" y="179"/>
                    </a:cubicBezTo>
                    <a:cubicBezTo>
                      <a:pt x="1547" y="162"/>
                      <a:pt x="1523" y="146"/>
                      <a:pt x="1498" y="137"/>
                    </a:cubicBezTo>
                    <a:cubicBezTo>
                      <a:pt x="1423" y="104"/>
                      <a:pt x="1340" y="79"/>
                      <a:pt x="1258" y="63"/>
                    </a:cubicBezTo>
                    <a:cubicBezTo>
                      <a:pt x="1092" y="71"/>
                      <a:pt x="935" y="154"/>
                      <a:pt x="836" y="286"/>
                    </a:cubicBezTo>
                    <a:cubicBezTo>
                      <a:pt x="728" y="452"/>
                      <a:pt x="852" y="642"/>
                      <a:pt x="919" y="799"/>
                    </a:cubicBezTo>
                    <a:cubicBezTo>
                      <a:pt x="919" y="808"/>
                      <a:pt x="927" y="816"/>
                      <a:pt x="935" y="832"/>
                    </a:cubicBezTo>
                    <a:cubicBezTo>
                      <a:pt x="885" y="857"/>
                      <a:pt x="844" y="899"/>
                      <a:pt x="811" y="940"/>
                    </a:cubicBezTo>
                    <a:cubicBezTo>
                      <a:pt x="788" y="917"/>
                      <a:pt x="762" y="906"/>
                      <a:pt x="736" y="906"/>
                    </a:cubicBezTo>
                    <a:cubicBezTo>
                      <a:pt x="716" y="906"/>
                      <a:pt x="697" y="913"/>
                      <a:pt x="679" y="923"/>
                    </a:cubicBezTo>
                    <a:lnTo>
                      <a:pt x="654" y="940"/>
                    </a:lnTo>
                    <a:cubicBezTo>
                      <a:pt x="619" y="938"/>
                      <a:pt x="584" y="937"/>
                      <a:pt x="550" y="937"/>
                    </a:cubicBezTo>
                    <a:cubicBezTo>
                      <a:pt x="438" y="937"/>
                      <a:pt x="331" y="948"/>
                      <a:pt x="223" y="973"/>
                    </a:cubicBezTo>
                    <a:cubicBezTo>
                      <a:pt x="91" y="981"/>
                      <a:pt x="0" y="1130"/>
                      <a:pt x="58" y="1254"/>
                    </a:cubicBezTo>
                    <a:cubicBezTo>
                      <a:pt x="41" y="1279"/>
                      <a:pt x="33" y="1312"/>
                      <a:pt x="25" y="1337"/>
                    </a:cubicBezTo>
                    <a:cubicBezTo>
                      <a:pt x="8" y="1428"/>
                      <a:pt x="17" y="1519"/>
                      <a:pt x="66" y="1594"/>
                    </a:cubicBezTo>
                    <a:cubicBezTo>
                      <a:pt x="136" y="1698"/>
                      <a:pt x="277" y="1738"/>
                      <a:pt x="408" y="1738"/>
                    </a:cubicBezTo>
                    <a:cubicBezTo>
                      <a:pt x="433" y="1738"/>
                      <a:pt x="457" y="1737"/>
                      <a:pt x="480" y="1734"/>
                    </a:cubicBezTo>
                    <a:cubicBezTo>
                      <a:pt x="480" y="1925"/>
                      <a:pt x="488" y="2107"/>
                      <a:pt x="505" y="2289"/>
                    </a:cubicBezTo>
                    <a:cubicBezTo>
                      <a:pt x="372" y="2338"/>
                      <a:pt x="248" y="2421"/>
                      <a:pt x="166" y="2537"/>
                    </a:cubicBezTo>
                    <a:cubicBezTo>
                      <a:pt x="83" y="2686"/>
                      <a:pt x="190" y="2876"/>
                      <a:pt x="248" y="3009"/>
                    </a:cubicBezTo>
                    <a:cubicBezTo>
                      <a:pt x="266" y="3061"/>
                      <a:pt x="312" y="3093"/>
                      <a:pt x="361" y="3093"/>
                    </a:cubicBezTo>
                    <a:cubicBezTo>
                      <a:pt x="381" y="3093"/>
                      <a:pt x="402" y="3087"/>
                      <a:pt x="422" y="3075"/>
                    </a:cubicBezTo>
                    <a:cubicBezTo>
                      <a:pt x="514" y="3020"/>
                      <a:pt x="588" y="2973"/>
                      <a:pt x="680" y="2973"/>
                    </a:cubicBezTo>
                    <a:cubicBezTo>
                      <a:pt x="713" y="2973"/>
                      <a:pt x="748" y="2979"/>
                      <a:pt x="786" y="2992"/>
                    </a:cubicBezTo>
                    <a:cubicBezTo>
                      <a:pt x="869" y="3025"/>
                      <a:pt x="943" y="3083"/>
                      <a:pt x="1010" y="3141"/>
                    </a:cubicBezTo>
                    <a:cubicBezTo>
                      <a:pt x="1001" y="3174"/>
                      <a:pt x="1001" y="3199"/>
                      <a:pt x="1018" y="3224"/>
                    </a:cubicBezTo>
                    <a:cubicBezTo>
                      <a:pt x="1084" y="3397"/>
                      <a:pt x="877" y="3505"/>
                      <a:pt x="943" y="3679"/>
                    </a:cubicBezTo>
                    <a:cubicBezTo>
                      <a:pt x="993" y="3770"/>
                      <a:pt x="1076" y="3836"/>
                      <a:pt x="1175" y="3869"/>
                    </a:cubicBezTo>
                    <a:cubicBezTo>
                      <a:pt x="1233" y="3910"/>
                      <a:pt x="1299" y="3952"/>
                      <a:pt x="1382" y="3993"/>
                    </a:cubicBezTo>
                    <a:cubicBezTo>
                      <a:pt x="1401" y="4005"/>
                      <a:pt x="1422" y="4011"/>
                      <a:pt x="1443" y="4011"/>
                    </a:cubicBezTo>
                    <a:cubicBezTo>
                      <a:pt x="1468" y="4011"/>
                      <a:pt x="1492" y="4003"/>
                      <a:pt x="1514" y="3985"/>
                    </a:cubicBezTo>
                    <a:cubicBezTo>
                      <a:pt x="1521" y="3986"/>
                      <a:pt x="1528" y="3987"/>
                      <a:pt x="1536" y="3987"/>
                    </a:cubicBezTo>
                    <a:cubicBezTo>
                      <a:pt x="1572" y="3987"/>
                      <a:pt x="1611" y="3970"/>
                      <a:pt x="1638" y="3935"/>
                    </a:cubicBezTo>
                    <a:cubicBezTo>
                      <a:pt x="1680" y="3877"/>
                      <a:pt x="1738" y="3819"/>
                      <a:pt x="1796" y="3761"/>
                    </a:cubicBezTo>
                    <a:cubicBezTo>
                      <a:pt x="1870" y="3704"/>
                      <a:pt x="1961" y="3662"/>
                      <a:pt x="2052" y="3629"/>
                    </a:cubicBezTo>
                    <a:cubicBezTo>
                      <a:pt x="2065" y="3636"/>
                      <a:pt x="2084" y="3648"/>
                      <a:pt x="2104" y="3648"/>
                    </a:cubicBezTo>
                    <a:cubicBezTo>
                      <a:pt x="2109" y="3648"/>
                      <a:pt x="2114" y="3647"/>
                      <a:pt x="2118" y="3646"/>
                    </a:cubicBezTo>
                    <a:lnTo>
                      <a:pt x="2176" y="3646"/>
                    </a:lnTo>
                    <a:cubicBezTo>
                      <a:pt x="2242" y="3728"/>
                      <a:pt x="2300" y="3819"/>
                      <a:pt x="2325" y="3919"/>
                    </a:cubicBezTo>
                    <a:cubicBezTo>
                      <a:pt x="2331" y="4015"/>
                      <a:pt x="2406" y="4076"/>
                      <a:pt x="2485" y="4076"/>
                    </a:cubicBezTo>
                    <a:cubicBezTo>
                      <a:pt x="2521" y="4076"/>
                      <a:pt x="2559" y="4063"/>
                      <a:pt x="2590" y="4035"/>
                    </a:cubicBezTo>
                    <a:lnTo>
                      <a:pt x="2606" y="4018"/>
                    </a:lnTo>
                    <a:cubicBezTo>
                      <a:pt x="2706" y="4010"/>
                      <a:pt x="2797" y="3985"/>
                      <a:pt x="2896" y="3952"/>
                    </a:cubicBezTo>
                    <a:lnTo>
                      <a:pt x="2904" y="3952"/>
                    </a:lnTo>
                    <a:cubicBezTo>
                      <a:pt x="2925" y="3961"/>
                      <a:pt x="2945" y="3965"/>
                      <a:pt x="2964" y="3965"/>
                    </a:cubicBezTo>
                    <a:cubicBezTo>
                      <a:pt x="3100" y="3965"/>
                      <a:pt x="3190" y="3758"/>
                      <a:pt x="3045" y="3679"/>
                    </a:cubicBezTo>
                    <a:cubicBezTo>
                      <a:pt x="3020" y="3662"/>
                      <a:pt x="2987" y="3646"/>
                      <a:pt x="2954" y="3637"/>
                    </a:cubicBezTo>
                    <a:cubicBezTo>
                      <a:pt x="2946" y="3604"/>
                      <a:pt x="2946" y="3571"/>
                      <a:pt x="2937" y="3530"/>
                    </a:cubicBezTo>
                    <a:cubicBezTo>
                      <a:pt x="3012" y="3439"/>
                      <a:pt x="3086" y="3348"/>
                      <a:pt x="3153" y="3248"/>
                    </a:cubicBezTo>
                    <a:cubicBezTo>
                      <a:pt x="3161" y="3250"/>
                      <a:pt x="3170" y="3251"/>
                      <a:pt x="3179" y="3251"/>
                    </a:cubicBezTo>
                    <a:cubicBezTo>
                      <a:pt x="3220" y="3251"/>
                      <a:pt x="3259" y="3236"/>
                      <a:pt x="3293" y="3215"/>
                    </a:cubicBezTo>
                    <a:lnTo>
                      <a:pt x="3359" y="3166"/>
                    </a:lnTo>
                    <a:cubicBezTo>
                      <a:pt x="3448" y="3197"/>
                      <a:pt x="3526" y="3229"/>
                      <a:pt x="3596" y="3229"/>
                    </a:cubicBezTo>
                    <a:cubicBezTo>
                      <a:pt x="3676" y="3229"/>
                      <a:pt x="3744" y="3187"/>
                      <a:pt x="3806" y="3050"/>
                    </a:cubicBezTo>
                    <a:cubicBezTo>
                      <a:pt x="3922" y="2818"/>
                      <a:pt x="3790" y="2661"/>
                      <a:pt x="3599" y="2562"/>
                    </a:cubicBezTo>
                    <a:cubicBezTo>
                      <a:pt x="3608" y="2545"/>
                      <a:pt x="3599" y="2520"/>
                      <a:pt x="3599" y="2504"/>
                    </a:cubicBezTo>
                    <a:cubicBezTo>
                      <a:pt x="3541" y="2363"/>
                      <a:pt x="3500" y="2214"/>
                      <a:pt x="3475" y="2065"/>
                    </a:cubicBezTo>
                    <a:cubicBezTo>
                      <a:pt x="3566" y="1966"/>
                      <a:pt x="3674" y="1891"/>
                      <a:pt x="3790" y="1834"/>
                    </a:cubicBezTo>
                    <a:cubicBezTo>
                      <a:pt x="3839" y="1817"/>
                      <a:pt x="3881" y="1776"/>
                      <a:pt x="3889" y="1726"/>
                    </a:cubicBezTo>
                    <a:cubicBezTo>
                      <a:pt x="3905" y="1552"/>
                      <a:pt x="3881" y="1387"/>
                      <a:pt x="3814" y="1230"/>
                    </a:cubicBezTo>
                    <a:cubicBezTo>
                      <a:pt x="3798" y="1188"/>
                      <a:pt x="3765" y="1155"/>
                      <a:pt x="3723" y="1139"/>
                    </a:cubicBezTo>
                    <a:cubicBezTo>
                      <a:pt x="3707" y="1056"/>
                      <a:pt x="3649" y="998"/>
                      <a:pt x="3575" y="973"/>
                    </a:cubicBezTo>
                    <a:cubicBezTo>
                      <a:pt x="3533" y="965"/>
                      <a:pt x="3494" y="961"/>
                      <a:pt x="3455" y="961"/>
                    </a:cubicBezTo>
                    <a:cubicBezTo>
                      <a:pt x="3415" y="961"/>
                      <a:pt x="3376" y="965"/>
                      <a:pt x="3335" y="973"/>
                    </a:cubicBezTo>
                    <a:cubicBezTo>
                      <a:pt x="3326" y="973"/>
                      <a:pt x="3310" y="973"/>
                      <a:pt x="3301" y="981"/>
                    </a:cubicBezTo>
                    <a:cubicBezTo>
                      <a:pt x="3227" y="890"/>
                      <a:pt x="3136" y="816"/>
                      <a:pt x="3062" y="717"/>
                    </a:cubicBezTo>
                    <a:cubicBezTo>
                      <a:pt x="3004" y="642"/>
                      <a:pt x="2937" y="576"/>
                      <a:pt x="2863" y="518"/>
                    </a:cubicBezTo>
                    <a:cubicBezTo>
                      <a:pt x="2888" y="501"/>
                      <a:pt x="2913" y="485"/>
                      <a:pt x="2937" y="477"/>
                    </a:cubicBezTo>
                    <a:cubicBezTo>
                      <a:pt x="3004" y="435"/>
                      <a:pt x="3012" y="344"/>
                      <a:pt x="2962" y="295"/>
                    </a:cubicBezTo>
                    <a:cubicBezTo>
                      <a:pt x="2879" y="228"/>
                      <a:pt x="2797" y="170"/>
                      <a:pt x="2697" y="129"/>
                    </a:cubicBezTo>
                    <a:cubicBezTo>
                      <a:pt x="2633" y="54"/>
                      <a:pt x="2552" y="0"/>
                      <a:pt x="2460" y="0"/>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endParaRPr/>
              </a:p>
            </p:txBody>
          </p:sp>
        </p:grpSp>
        <p:grpSp>
          <p:nvGrpSpPr>
            <p:cNvPr id="60" name="Google Shape;725;p45">
              <a:extLst>
                <a:ext uri="{FF2B5EF4-FFF2-40B4-BE49-F238E27FC236}">
                  <a16:creationId xmlns:a16="http://schemas.microsoft.com/office/drawing/2014/main" id="{C033B53E-38D5-8CF9-96AE-ED09C0CC260B}"/>
                </a:ext>
              </a:extLst>
            </p:cNvPr>
            <p:cNvGrpSpPr/>
            <p:nvPr/>
          </p:nvGrpSpPr>
          <p:grpSpPr>
            <a:xfrm>
              <a:off x="2956309" y="3321001"/>
              <a:ext cx="665713" cy="818682"/>
              <a:chOff x="2149609" y="3733939"/>
              <a:chExt cx="665713" cy="818682"/>
            </a:xfrm>
          </p:grpSpPr>
          <p:sp>
            <p:nvSpPr>
              <p:cNvPr id="69" name="Google Shape;726;p45">
                <a:extLst>
                  <a:ext uri="{FF2B5EF4-FFF2-40B4-BE49-F238E27FC236}">
                    <a16:creationId xmlns:a16="http://schemas.microsoft.com/office/drawing/2014/main" id="{C33C9045-CA5B-A4B7-D611-E78E36EA4F13}"/>
                  </a:ext>
                </a:extLst>
              </p:cNvPr>
              <p:cNvSpPr/>
              <p:nvPr/>
            </p:nvSpPr>
            <p:spPr>
              <a:xfrm>
                <a:off x="2162673" y="4247285"/>
                <a:ext cx="628762" cy="284444"/>
              </a:xfrm>
              <a:custGeom>
                <a:avLst/>
                <a:gdLst/>
                <a:ahLst/>
                <a:cxnLst/>
                <a:rect l="l" t="t" r="r" b="b"/>
                <a:pathLst>
                  <a:path w="6245" h="3185" extrusionOk="0">
                    <a:moveTo>
                      <a:pt x="571" y="1336"/>
                    </a:moveTo>
                    <a:cubicBezTo>
                      <a:pt x="596" y="1369"/>
                      <a:pt x="621" y="1394"/>
                      <a:pt x="654" y="1419"/>
                    </a:cubicBezTo>
                    <a:lnTo>
                      <a:pt x="645" y="1427"/>
                    </a:lnTo>
                    <a:cubicBezTo>
                      <a:pt x="637" y="1423"/>
                      <a:pt x="629" y="1421"/>
                      <a:pt x="621" y="1421"/>
                    </a:cubicBezTo>
                    <a:cubicBezTo>
                      <a:pt x="612" y="1421"/>
                      <a:pt x="604" y="1423"/>
                      <a:pt x="596" y="1427"/>
                    </a:cubicBezTo>
                    <a:cubicBezTo>
                      <a:pt x="587" y="1394"/>
                      <a:pt x="579" y="1369"/>
                      <a:pt x="571" y="1336"/>
                    </a:cubicBezTo>
                    <a:close/>
                    <a:moveTo>
                      <a:pt x="263" y="1"/>
                    </a:moveTo>
                    <a:cubicBezTo>
                      <a:pt x="184" y="1"/>
                      <a:pt x="99" y="52"/>
                      <a:pt x="91" y="153"/>
                    </a:cubicBezTo>
                    <a:cubicBezTo>
                      <a:pt x="33" y="955"/>
                      <a:pt x="0" y="1890"/>
                      <a:pt x="654" y="2478"/>
                    </a:cubicBezTo>
                    <a:cubicBezTo>
                      <a:pt x="1274" y="3032"/>
                      <a:pt x="2242" y="3156"/>
                      <a:pt x="3045" y="3173"/>
                    </a:cubicBezTo>
                    <a:cubicBezTo>
                      <a:pt x="3238" y="3177"/>
                      <a:pt x="3445" y="3185"/>
                      <a:pt x="3656" y="3185"/>
                    </a:cubicBezTo>
                    <a:cubicBezTo>
                      <a:pt x="4260" y="3185"/>
                      <a:pt x="4898" y="3122"/>
                      <a:pt x="5345" y="2742"/>
                    </a:cubicBezTo>
                    <a:cubicBezTo>
                      <a:pt x="5560" y="2560"/>
                      <a:pt x="5718" y="2329"/>
                      <a:pt x="5809" y="2064"/>
                    </a:cubicBezTo>
                    <a:cubicBezTo>
                      <a:pt x="5817" y="2039"/>
                      <a:pt x="5825" y="2014"/>
                      <a:pt x="5825" y="1989"/>
                    </a:cubicBezTo>
                    <a:cubicBezTo>
                      <a:pt x="5991" y="1452"/>
                      <a:pt x="5957" y="839"/>
                      <a:pt x="6189" y="302"/>
                    </a:cubicBezTo>
                    <a:cubicBezTo>
                      <a:pt x="6189" y="293"/>
                      <a:pt x="6197" y="277"/>
                      <a:pt x="6206" y="268"/>
                    </a:cubicBezTo>
                    <a:cubicBezTo>
                      <a:pt x="6244" y="158"/>
                      <a:pt x="6136" y="70"/>
                      <a:pt x="6037" y="70"/>
                    </a:cubicBezTo>
                    <a:cubicBezTo>
                      <a:pt x="5988" y="70"/>
                      <a:pt x="5941" y="92"/>
                      <a:pt x="5916" y="144"/>
                    </a:cubicBezTo>
                    <a:lnTo>
                      <a:pt x="5908" y="186"/>
                    </a:lnTo>
                    <a:cubicBezTo>
                      <a:pt x="5718" y="666"/>
                      <a:pt x="5329" y="1013"/>
                      <a:pt x="4898" y="1278"/>
                    </a:cubicBezTo>
                    <a:cubicBezTo>
                      <a:pt x="4361" y="1617"/>
                      <a:pt x="3864" y="1692"/>
                      <a:pt x="3235" y="1708"/>
                    </a:cubicBezTo>
                    <a:cubicBezTo>
                      <a:pt x="3104" y="1712"/>
                      <a:pt x="2967" y="1716"/>
                      <a:pt x="2827" y="1716"/>
                    </a:cubicBezTo>
                    <a:cubicBezTo>
                      <a:pt x="1869" y="1716"/>
                      <a:pt x="763" y="1562"/>
                      <a:pt x="439" y="508"/>
                    </a:cubicBezTo>
                    <a:cubicBezTo>
                      <a:pt x="430" y="484"/>
                      <a:pt x="405" y="459"/>
                      <a:pt x="389" y="442"/>
                    </a:cubicBezTo>
                    <a:cubicBezTo>
                      <a:pt x="389" y="343"/>
                      <a:pt x="397" y="244"/>
                      <a:pt x="405" y="153"/>
                    </a:cubicBezTo>
                    <a:cubicBezTo>
                      <a:pt x="414" y="50"/>
                      <a:pt x="341" y="1"/>
                      <a:pt x="26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0" name="Google Shape;727;p45">
                <a:extLst>
                  <a:ext uri="{FF2B5EF4-FFF2-40B4-BE49-F238E27FC236}">
                    <a16:creationId xmlns:a16="http://schemas.microsoft.com/office/drawing/2014/main" id="{530D8931-23EE-C6CD-66EC-A508E4D5F672}"/>
                  </a:ext>
                </a:extLst>
              </p:cNvPr>
              <p:cNvSpPr/>
              <p:nvPr/>
            </p:nvSpPr>
            <p:spPr>
              <a:xfrm>
                <a:off x="2167607" y="3740644"/>
                <a:ext cx="639032" cy="659357"/>
              </a:xfrm>
              <a:custGeom>
                <a:avLst/>
                <a:gdLst/>
                <a:ahLst/>
                <a:cxnLst/>
                <a:rect l="l" t="t" r="r" b="b"/>
                <a:pathLst>
                  <a:path w="6347" h="7383" extrusionOk="0">
                    <a:moveTo>
                      <a:pt x="348" y="1"/>
                    </a:moveTo>
                    <a:cubicBezTo>
                      <a:pt x="348" y="1"/>
                      <a:pt x="348" y="1"/>
                      <a:pt x="348" y="1"/>
                    </a:cubicBezTo>
                    <a:lnTo>
                      <a:pt x="348" y="1"/>
                    </a:lnTo>
                    <a:lnTo>
                      <a:pt x="299" y="919"/>
                    </a:lnTo>
                    <a:cubicBezTo>
                      <a:pt x="318" y="661"/>
                      <a:pt x="335" y="552"/>
                      <a:pt x="346" y="504"/>
                    </a:cubicBezTo>
                    <a:lnTo>
                      <a:pt x="346" y="504"/>
                    </a:lnTo>
                    <a:cubicBezTo>
                      <a:pt x="348" y="348"/>
                      <a:pt x="348" y="181"/>
                      <a:pt x="348" y="1"/>
                    </a:cubicBezTo>
                    <a:lnTo>
                      <a:pt x="348" y="1"/>
                    </a:lnTo>
                    <a:cubicBezTo>
                      <a:pt x="377" y="603"/>
                      <a:pt x="374" y="390"/>
                      <a:pt x="346" y="504"/>
                    </a:cubicBezTo>
                    <a:lnTo>
                      <a:pt x="346" y="504"/>
                    </a:lnTo>
                    <a:cubicBezTo>
                      <a:pt x="331" y="2346"/>
                      <a:pt x="231" y="2596"/>
                      <a:pt x="117" y="3641"/>
                    </a:cubicBezTo>
                    <a:cubicBezTo>
                      <a:pt x="1" y="4775"/>
                      <a:pt x="92" y="6090"/>
                      <a:pt x="869" y="6810"/>
                    </a:cubicBezTo>
                    <a:cubicBezTo>
                      <a:pt x="1353" y="7266"/>
                      <a:pt x="2003" y="7383"/>
                      <a:pt x="2638" y="7383"/>
                    </a:cubicBezTo>
                    <a:cubicBezTo>
                      <a:pt x="2753" y="7383"/>
                      <a:pt x="2867" y="7379"/>
                      <a:pt x="2979" y="7373"/>
                    </a:cubicBezTo>
                    <a:cubicBezTo>
                      <a:pt x="4072" y="7323"/>
                      <a:pt x="5280" y="6992"/>
                      <a:pt x="5859" y="5941"/>
                    </a:cubicBezTo>
                    <a:cubicBezTo>
                      <a:pt x="6231" y="5279"/>
                      <a:pt x="6322" y="4973"/>
                      <a:pt x="6248" y="4196"/>
                    </a:cubicBezTo>
                    <a:cubicBezTo>
                      <a:pt x="6206" y="3782"/>
                      <a:pt x="6347" y="3616"/>
                      <a:pt x="6157" y="3252"/>
                    </a:cubicBezTo>
                    <a:cubicBezTo>
                      <a:pt x="5718" y="2400"/>
                      <a:pt x="4568" y="1953"/>
                      <a:pt x="3741" y="1631"/>
                    </a:cubicBezTo>
                    <a:cubicBezTo>
                      <a:pt x="2425" y="1126"/>
                      <a:pt x="1051" y="1366"/>
                      <a:pt x="348"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1" name="Google Shape;728;p45">
                <a:extLst>
                  <a:ext uri="{FF2B5EF4-FFF2-40B4-BE49-F238E27FC236}">
                    <a16:creationId xmlns:a16="http://schemas.microsoft.com/office/drawing/2014/main" id="{BE98B67B-D93A-A4D0-A756-4879CAB95DB2}"/>
                  </a:ext>
                </a:extLst>
              </p:cNvPr>
              <p:cNvSpPr/>
              <p:nvPr/>
            </p:nvSpPr>
            <p:spPr>
              <a:xfrm>
                <a:off x="2149609" y="3733939"/>
                <a:ext cx="665713" cy="818682"/>
              </a:xfrm>
              <a:custGeom>
                <a:avLst/>
                <a:gdLst/>
                <a:ahLst/>
                <a:cxnLst/>
                <a:rect l="l" t="t" r="r" b="b"/>
                <a:pathLst>
                  <a:path w="6612" h="9167" extrusionOk="0">
                    <a:moveTo>
                      <a:pt x="6272" y="5942"/>
                    </a:moveTo>
                    <a:lnTo>
                      <a:pt x="6272" y="5942"/>
                    </a:lnTo>
                    <a:cubicBezTo>
                      <a:pt x="6248" y="6115"/>
                      <a:pt x="6223" y="6281"/>
                      <a:pt x="6190" y="6455"/>
                    </a:cubicBezTo>
                    <a:cubicBezTo>
                      <a:pt x="6157" y="6604"/>
                      <a:pt x="6132" y="6761"/>
                      <a:pt x="6107" y="6910"/>
                    </a:cubicBezTo>
                    <a:cubicBezTo>
                      <a:pt x="6049" y="6769"/>
                      <a:pt x="5983" y="6628"/>
                      <a:pt x="5908" y="6496"/>
                    </a:cubicBezTo>
                    <a:cubicBezTo>
                      <a:pt x="5983" y="6413"/>
                      <a:pt x="6041" y="6330"/>
                      <a:pt x="6099" y="6239"/>
                    </a:cubicBezTo>
                    <a:cubicBezTo>
                      <a:pt x="6165" y="6148"/>
                      <a:pt x="6223" y="6049"/>
                      <a:pt x="6272" y="5942"/>
                    </a:cubicBezTo>
                    <a:close/>
                    <a:moveTo>
                      <a:pt x="679" y="505"/>
                    </a:moveTo>
                    <a:cubicBezTo>
                      <a:pt x="1399" y="1407"/>
                      <a:pt x="2549" y="1416"/>
                      <a:pt x="3641" y="1763"/>
                    </a:cubicBezTo>
                    <a:cubicBezTo>
                      <a:pt x="4378" y="1995"/>
                      <a:pt x="5172" y="2309"/>
                      <a:pt x="5768" y="2814"/>
                    </a:cubicBezTo>
                    <a:cubicBezTo>
                      <a:pt x="6107" y="3095"/>
                      <a:pt x="6339" y="3418"/>
                      <a:pt x="6355" y="3873"/>
                    </a:cubicBezTo>
                    <a:cubicBezTo>
                      <a:pt x="6355" y="4130"/>
                      <a:pt x="6380" y="4403"/>
                      <a:pt x="6372" y="4676"/>
                    </a:cubicBezTo>
                    <a:cubicBezTo>
                      <a:pt x="6372" y="4684"/>
                      <a:pt x="6372" y="4692"/>
                      <a:pt x="6372" y="4692"/>
                    </a:cubicBezTo>
                    <a:lnTo>
                      <a:pt x="6372" y="4833"/>
                    </a:lnTo>
                    <a:cubicBezTo>
                      <a:pt x="6372" y="4899"/>
                      <a:pt x="6363" y="4965"/>
                      <a:pt x="6355" y="5023"/>
                    </a:cubicBezTo>
                    <a:cubicBezTo>
                      <a:pt x="6136" y="6744"/>
                      <a:pt x="4403" y="7382"/>
                      <a:pt x="2885" y="7382"/>
                    </a:cubicBezTo>
                    <a:cubicBezTo>
                      <a:pt x="2855" y="7382"/>
                      <a:pt x="2826" y="7382"/>
                      <a:pt x="2797" y="7381"/>
                    </a:cubicBezTo>
                    <a:cubicBezTo>
                      <a:pt x="1804" y="7365"/>
                      <a:pt x="960" y="6934"/>
                      <a:pt x="621" y="5958"/>
                    </a:cubicBezTo>
                    <a:cubicBezTo>
                      <a:pt x="489" y="5553"/>
                      <a:pt x="414" y="5139"/>
                      <a:pt x="414" y="4717"/>
                    </a:cubicBezTo>
                    <a:cubicBezTo>
                      <a:pt x="423" y="4403"/>
                      <a:pt x="439" y="4088"/>
                      <a:pt x="456" y="3774"/>
                    </a:cubicBezTo>
                    <a:cubicBezTo>
                      <a:pt x="456" y="3732"/>
                      <a:pt x="464" y="3699"/>
                      <a:pt x="464" y="3666"/>
                    </a:cubicBezTo>
                    <a:cubicBezTo>
                      <a:pt x="580" y="2615"/>
                      <a:pt x="662" y="1589"/>
                      <a:pt x="679" y="530"/>
                    </a:cubicBezTo>
                    <a:cubicBezTo>
                      <a:pt x="679" y="522"/>
                      <a:pt x="679" y="514"/>
                      <a:pt x="679" y="505"/>
                    </a:cubicBezTo>
                    <a:close/>
                    <a:moveTo>
                      <a:pt x="5859" y="6562"/>
                    </a:moveTo>
                    <a:cubicBezTo>
                      <a:pt x="5925" y="6686"/>
                      <a:pt x="5983" y="6802"/>
                      <a:pt x="6032" y="6934"/>
                    </a:cubicBezTo>
                    <a:cubicBezTo>
                      <a:pt x="6043" y="6951"/>
                      <a:pt x="6061" y="6960"/>
                      <a:pt x="6076" y="6960"/>
                    </a:cubicBezTo>
                    <a:cubicBezTo>
                      <a:pt x="6085" y="6960"/>
                      <a:pt x="6093" y="6957"/>
                      <a:pt x="6099" y="6951"/>
                    </a:cubicBezTo>
                    <a:lnTo>
                      <a:pt x="6099" y="6951"/>
                    </a:lnTo>
                    <a:cubicBezTo>
                      <a:pt x="6066" y="7174"/>
                      <a:pt x="6024" y="7398"/>
                      <a:pt x="5966" y="7621"/>
                    </a:cubicBezTo>
                    <a:cubicBezTo>
                      <a:pt x="5842" y="7356"/>
                      <a:pt x="5710" y="7092"/>
                      <a:pt x="5577" y="6827"/>
                    </a:cubicBezTo>
                    <a:cubicBezTo>
                      <a:pt x="5677" y="6744"/>
                      <a:pt x="5768" y="6653"/>
                      <a:pt x="5859" y="6562"/>
                    </a:cubicBezTo>
                    <a:close/>
                    <a:moveTo>
                      <a:pt x="5511" y="6877"/>
                    </a:moveTo>
                    <a:cubicBezTo>
                      <a:pt x="5660" y="7158"/>
                      <a:pt x="5801" y="7447"/>
                      <a:pt x="5933" y="7737"/>
                    </a:cubicBezTo>
                    <a:cubicBezTo>
                      <a:pt x="5908" y="7820"/>
                      <a:pt x="5884" y="7903"/>
                      <a:pt x="5850" y="7985"/>
                    </a:cubicBezTo>
                    <a:cubicBezTo>
                      <a:pt x="5809" y="8109"/>
                      <a:pt x="5743" y="8225"/>
                      <a:pt x="5660" y="8325"/>
                    </a:cubicBezTo>
                    <a:lnTo>
                      <a:pt x="5139" y="7117"/>
                    </a:lnTo>
                    <a:cubicBezTo>
                      <a:pt x="5271" y="7042"/>
                      <a:pt x="5395" y="6959"/>
                      <a:pt x="5511" y="6877"/>
                    </a:cubicBezTo>
                    <a:close/>
                    <a:moveTo>
                      <a:pt x="356" y="5842"/>
                    </a:moveTo>
                    <a:cubicBezTo>
                      <a:pt x="389" y="5975"/>
                      <a:pt x="439" y="6099"/>
                      <a:pt x="497" y="6223"/>
                    </a:cubicBezTo>
                    <a:cubicBezTo>
                      <a:pt x="687" y="6951"/>
                      <a:pt x="886" y="7679"/>
                      <a:pt x="1093" y="8399"/>
                    </a:cubicBezTo>
                    <a:cubicBezTo>
                      <a:pt x="1018" y="8349"/>
                      <a:pt x="944" y="8300"/>
                      <a:pt x="869" y="8242"/>
                    </a:cubicBezTo>
                    <a:cubicBezTo>
                      <a:pt x="348" y="7828"/>
                      <a:pt x="307" y="7216"/>
                      <a:pt x="323" y="6587"/>
                    </a:cubicBezTo>
                    <a:cubicBezTo>
                      <a:pt x="332" y="6339"/>
                      <a:pt x="340" y="6091"/>
                      <a:pt x="356" y="5842"/>
                    </a:cubicBezTo>
                    <a:close/>
                    <a:moveTo>
                      <a:pt x="662" y="6554"/>
                    </a:moveTo>
                    <a:cubicBezTo>
                      <a:pt x="811" y="6802"/>
                      <a:pt x="1010" y="7017"/>
                      <a:pt x="1250" y="7191"/>
                    </a:cubicBezTo>
                    <a:cubicBezTo>
                      <a:pt x="1358" y="7671"/>
                      <a:pt x="1482" y="8159"/>
                      <a:pt x="1622" y="8639"/>
                    </a:cubicBezTo>
                    <a:cubicBezTo>
                      <a:pt x="1622" y="8639"/>
                      <a:pt x="1631" y="8639"/>
                      <a:pt x="1631" y="8647"/>
                    </a:cubicBezTo>
                    <a:cubicBezTo>
                      <a:pt x="1482" y="8598"/>
                      <a:pt x="1333" y="8531"/>
                      <a:pt x="1192" y="8457"/>
                    </a:cubicBezTo>
                    <a:cubicBezTo>
                      <a:pt x="1002" y="7820"/>
                      <a:pt x="828" y="7191"/>
                      <a:pt x="662" y="6554"/>
                    </a:cubicBezTo>
                    <a:close/>
                    <a:moveTo>
                      <a:pt x="5081" y="7158"/>
                    </a:moveTo>
                    <a:cubicBezTo>
                      <a:pt x="5255" y="7572"/>
                      <a:pt x="5428" y="7977"/>
                      <a:pt x="5602" y="8382"/>
                    </a:cubicBezTo>
                    <a:cubicBezTo>
                      <a:pt x="5478" y="8515"/>
                      <a:pt x="5329" y="8614"/>
                      <a:pt x="5172" y="8689"/>
                    </a:cubicBezTo>
                    <a:lnTo>
                      <a:pt x="5172" y="8680"/>
                    </a:lnTo>
                    <a:lnTo>
                      <a:pt x="4551" y="7381"/>
                    </a:lnTo>
                    <a:cubicBezTo>
                      <a:pt x="4733" y="7315"/>
                      <a:pt x="4907" y="7241"/>
                      <a:pt x="5081" y="7158"/>
                    </a:cubicBezTo>
                    <a:close/>
                    <a:moveTo>
                      <a:pt x="1341" y="7249"/>
                    </a:moveTo>
                    <a:lnTo>
                      <a:pt x="1341" y="7249"/>
                    </a:lnTo>
                    <a:cubicBezTo>
                      <a:pt x="1515" y="7356"/>
                      <a:pt x="1705" y="7439"/>
                      <a:pt x="1904" y="7497"/>
                    </a:cubicBezTo>
                    <a:lnTo>
                      <a:pt x="2466" y="8829"/>
                    </a:lnTo>
                    <a:lnTo>
                      <a:pt x="2475" y="8838"/>
                    </a:lnTo>
                    <a:cubicBezTo>
                      <a:pt x="2201" y="8804"/>
                      <a:pt x="1937" y="8738"/>
                      <a:pt x="1672" y="8656"/>
                    </a:cubicBezTo>
                    <a:cubicBezTo>
                      <a:pt x="1697" y="8656"/>
                      <a:pt x="1705" y="8631"/>
                      <a:pt x="1697" y="8614"/>
                    </a:cubicBezTo>
                    <a:cubicBezTo>
                      <a:pt x="1564" y="8159"/>
                      <a:pt x="1449" y="7712"/>
                      <a:pt x="1341" y="7249"/>
                    </a:cubicBezTo>
                    <a:close/>
                    <a:moveTo>
                      <a:pt x="4477" y="7406"/>
                    </a:moveTo>
                    <a:lnTo>
                      <a:pt x="5097" y="8713"/>
                    </a:lnTo>
                    <a:cubicBezTo>
                      <a:pt x="4924" y="8788"/>
                      <a:pt x="4742" y="8838"/>
                      <a:pt x="4560" y="8871"/>
                    </a:cubicBezTo>
                    <a:lnTo>
                      <a:pt x="3989" y="7538"/>
                    </a:lnTo>
                    <a:cubicBezTo>
                      <a:pt x="4154" y="7505"/>
                      <a:pt x="4320" y="7456"/>
                      <a:pt x="4477" y="7406"/>
                    </a:cubicBezTo>
                    <a:close/>
                    <a:moveTo>
                      <a:pt x="1995" y="7522"/>
                    </a:moveTo>
                    <a:lnTo>
                      <a:pt x="1995" y="7522"/>
                    </a:lnTo>
                    <a:cubicBezTo>
                      <a:pt x="2036" y="7530"/>
                      <a:pt x="2077" y="7538"/>
                      <a:pt x="2127" y="7547"/>
                    </a:cubicBezTo>
                    <a:cubicBezTo>
                      <a:pt x="2284" y="7580"/>
                      <a:pt x="2441" y="7596"/>
                      <a:pt x="2607" y="7613"/>
                    </a:cubicBezTo>
                    <a:cubicBezTo>
                      <a:pt x="2839" y="8027"/>
                      <a:pt x="3029" y="8465"/>
                      <a:pt x="3186" y="8920"/>
                    </a:cubicBezTo>
                    <a:cubicBezTo>
                      <a:pt x="2971" y="8904"/>
                      <a:pt x="2764" y="8879"/>
                      <a:pt x="2599" y="8854"/>
                    </a:cubicBezTo>
                    <a:lnTo>
                      <a:pt x="2516" y="8846"/>
                    </a:lnTo>
                    <a:cubicBezTo>
                      <a:pt x="2532" y="8838"/>
                      <a:pt x="2541" y="8813"/>
                      <a:pt x="2532" y="8788"/>
                    </a:cubicBezTo>
                    <a:lnTo>
                      <a:pt x="1995" y="7522"/>
                    </a:lnTo>
                    <a:close/>
                    <a:moveTo>
                      <a:pt x="3285" y="7621"/>
                    </a:moveTo>
                    <a:cubicBezTo>
                      <a:pt x="3476" y="8060"/>
                      <a:pt x="3666" y="8498"/>
                      <a:pt x="3856" y="8929"/>
                    </a:cubicBezTo>
                    <a:cubicBezTo>
                      <a:pt x="3774" y="8932"/>
                      <a:pt x="3692" y="8934"/>
                      <a:pt x="3610" y="8934"/>
                    </a:cubicBezTo>
                    <a:cubicBezTo>
                      <a:pt x="3495" y="8934"/>
                      <a:pt x="3380" y="8930"/>
                      <a:pt x="3269" y="8920"/>
                    </a:cubicBezTo>
                    <a:cubicBezTo>
                      <a:pt x="3120" y="8473"/>
                      <a:pt x="2930" y="8035"/>
                      <a:pt x="2698" y="7621"/>
                    </a:cubicBezTo>
                    <a:lnTo>
                      <a:pt x="2698" y="7621"/>
                    </a:lnTo>
                    <a:cubicBezTo>
                      <a:pt x="2797" y="7625"/>
                      <a:pt x="2894" y="7627"/>
                      <a:pt x="2992" y="7627"/>
                    </a:cubicBezTo>
                    <a:cubicBezTo>
                      <a:pt x="3089" y="7627"/>
                      <a:pt x="3186" y="7625"/>
                      <a:pt x="3285" y="7621"/>
                    </a:cubicBezTo>
                    <a:close/>
                    <a:moveTo>
                      <a:pt x="3906" y="7547"/>
                    </a:moveTo>
                    <a:lnTo>
                      <a:pt x="4477" y="8879"/>
                    </a:lnTo>
                    <a:cubicBezTo>
                      <a:pt x="4303" y="8912"/>
                      <a:pt x="4121" y="8929"/>
                      <a:pt x="3939" y="8937"/>
                    </a:cubicBezTo>
                    <a:lnTo>
                      <a:pt x="3368" y="7621"/>
                    </a:lnTo>
                    <a:cubicBezTo>
                      <a:pt x="3550" y="7605"/>
                      <a:pt x="3732" y="7580"/>
                      <a:pt x="3906" y="7547"/>
                    </a:cubicBezTo>
                    <a:close/>
                    <a:moveTo>
                      <a:pt x="570" y="0"/>
                    </a:moveTo>
                    <a:cubicBezTo>
                      <a:pt x="556" y="0"/>
                      <a:pt x="542" y="3"/>
                      <a:pt x="530" y="9"/>
                    </a:cubicBezTo>
                    <a:cubicBezTo>
                      <a:pt x="514" y="17"/>
                      <a:pt x="505" y="17"/>
                      <a:pt x="497" y="26"/>
                    </a:cubicBezTo>
                    <a:lnTo>
                      <a:pt x="489" y="34"/>
                    </a:lnTo>
                    <a:cubicBezTo>
                      <a:pt x="480" y="42"/>
                      <a:pt x="472" y="50"/>
                      <a:pt x="472" y="59"/>
                    </a:cubicBezTo>
                    <a:lnTo>
                      <a:pt x="472" y="67"/>
                    </a:lnTo>
                    <a:cubicBezTo>
                      <a:pt x="464" y="83"/>
                      <a:pt x="456" y="100"/>
                      <a:pt x="456" y="117"/>
                    </a:cubicBezTo>
                    <a:cubicBezTo>
                      <a:pt x="456" y="265"/>
                      <a:pt x="456" y="414"/>
                      <a:pt x="447" y="572"/>
                    </a:cubicBezTo>
                    <a:cubicBezTo>
                      <a:pt x="439" y="704"/>
                      <a:pt x="423" y="836"/>
                      <a:pt x="406" y="1027"/>
                    </a:cubicBezTo>
                    <a:cubicBezTo>
                      <a:pt x="406" y="1052"/>
                      <a:pt x="414" y="1085"/>
                      <a:pt x="431" y="1101"/>
                    </a:cubicBezTo>
                    <a:cubicBezTo>
                      <a:pt x="381" y="2036"/>
                      <a:pt x="290" y="2963"/>
                      <a:pt x="216" y="3906"/>
                    </a:cubicBezTo>
                    <a:cubicBezTo>
                      <a:pt x="199" y="4072"/>
                      <a:pt x="191" y="4245"/>
                      <a:pt x="191" y="4419"/>
                    </a:cubicBezTo>
                    <a:cubicBezTo>
                      <a:pt x="116" y="5379"/>
                      <a:pt x="1" y="6380"/>
                      <a:pt x="125" y="7307"/>
                    </a:cubicBezTo>
                    <a:cubicBezTo>
                      <a:pt x="290" y="8564"/>
                      <a:pt x="1564" y="8978"/>
                      <a:pt x="2673" y="9102"/>
                    </a:cubicBezTo>
                    <a:cubicBezTo>
                      <a:pt x="2970" y="9135"/>
                      <a:pt x="3340" y="9166"/>
                      <a:pt x="3727" y="9166"/>
                    </a:cubicBezTo>
                    <a:cubicBezTo>
                      <a:pt x="4529" y="9166"/>
                      <a:pt x="5404" y="9031"/>
                      <a:pt x="5850" y="8490"/>
                    </a:cubicBezTo>
                    <a:cubicBezTo>
                      <a:pt x="6223" y="8035"/>
                      <a:pt x="6256" y="7332"/>
                      <a:pt x="6372" y="6786"/>
                    </a:cubicBezTo>
                    <a:cubicBezTo>
                      <a:pt x="6521" y="6099"/>
                      <a:pt x="6603" y="5395"/>
                      <a:pt x="6612" y="4692"/>
                    </a:cubicBezTo>
                    <a:cubicBezTo>
                      <a:pt x="6603" y="4676"/>
                      <a:pt x="6603" y="4659"/>
                      <a:pt x="6587" y="4643"/>
                    </a:cubicBezTo>
                    <a:cubicBezTo>
                      <a:pt x="6579" y="4452"/>
                      <a:pt x="6570" y="4262"/>
                      <a:pt x="6570" y="4072"/>
                    </a:cubicBezTo>
                    <a:cubicBezTo>
                      <a:pt x="6587" y="3343"/>
                      <a:pt x="6281" y="2880"/>
                      <a:pt x="5677" y="2450"/>
                    </a:cubicBezTo>
                    <a:cubicBezTo>
                      <a:pt x="4982" y="1962"/>
                      <a:pt x="4105" y="1622"/>
                      <a:pt x="3285" y="1416"/>
                    </a:cubicBezTo>
                    <a:cubicBezTo>
                      <a:pt x="2259" y="1167"/>
                      <a:pt x="1242" y="1076"/>
                      <a:pt x="671" y="67"/>
                    </a:cubicBezTo>
                    <a:cubicBezTo>
                      <a:pt x="671" y="59"/>
                      <a:pt x="671" y="59"/>
                      <a:pt x="671" y="59"/>
                    </a:cubicBezTo>
                    <a:cubicBezTo>
                      <a:pt x="662" y="50"/>
                      <a:pt x="662" y="50"/>
                      <a:pt x="654" y="42"/>
                    </a:cubicBezTo>
                    <a:cubicBezTo>
                      <a:pt x="654" y="42"/>
                      <a:pt x="646" y="34"/>
                      <a:pt x="646" y="26"/>
                    </a:cubicBezTo>
                    <a:cubicBezTo>
                      <a:pt x="625" y="9"/>
                      <a:pt x="596" y="0"/>
                      <a:pt x="570"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72" name="Google Shape;729;p45">
                <a:extLst>
                  <a:ext uri="{FF2B5EF4-FFF2-40B4-BE49-F238E27FC236}">
                    <a16:creationId xmlns:a16="http://schemas.microsoft.com/office/drawing/2014/main" id="{ECD00A0E-08F7-45EB-DF14-769D19CF4391}"/>
                  </a:ext>
                </a:extLst>
              </p:cNvPr>
              <p:cNvSpPr/>
              <p:nvPr/>
            </p:nvSpPr>
            <p:spPr>
              <a:xfrm>
                <a:off x="2248846" y="4047809"/>
                <a:ext cx="345844" cy="260957"/>
              </a:xfrm>
              <a:custGeom>
                <a:avLst/>
                <a:gdLst/>
                <a:ahLst/>
                <a:cxnLst/>
                <a:rect l="l" t="t" r="r" b="b"/>
                <a:pathLst>
                  <a:path w="3435" h="2922" extrusionOk="0">
                    <a:moveTo>
                      <a:pt x="1854" y="0"/>
                    </a:moveTo>
                    <a:cubicBezTo>
                      <a:pt x="1688" y="0"/>
                      <a:pt x="1511" y="18"/>
                      <a:pt x="1354" y="77"/>
                    </a:cubicBezTo>
                    <a:lnTo>
                      <a:pt x="1354" y="77"/>
                    </a:lnTo>
                    <a:lnTo>
                      <a:pt x="1358" y="75"/>
                    </a:lnTo>
                    <a:lnTo>
                      <a:pt x="1358" y="75"/>
                    </a:lnTo>
                    <a:cubicBezTo>
                      <a:pt x="50" y="497"/>
                      <a:pt x="1" y="2325"/>
                      <a:pt x="1283" y="2822"/>
                    </a:cubicBezTo>
                    <a:cubicBezTo>
                      <a:pt x="1464" y="2891"/>
                      <a:pt x="1653" y="2922"/>
                      <a:pt x="1843" y="2922"/>
                    </a:cubicBezTo>
                    <a:cubicBezTo>
                      <a:pt x="2200" y="2922"/>
                      <a:pt x="2559" y="2813"/>
                      <a:pt x="2872" y="2640"/>
                    </a:cubicBezTo>
                    <a:cubicBezTo>
                      <a:pt x="3037" y="2557"/>
                      <a:pt x="3170" y="2433"/>
                      <a:pt x="3269" y="2284"/>
                    </a:cubicBezTo>
                    <a:cubicBezTo>
                      <a:pt x="3352" y="2135"/>
                      <a:pt x="3393" y="1970"/>
                      <a:pt x="3393" y="1804"/>
                    </a:cubicBezTo>
                    <a:cubicBezTo>
                      <a:pt x="3434" y="1366"/>
                      <a:pt x="3401" y="894"/>
                      <a:pt x="3137" y="546"/>
                    </a:cubicBezTo>
                    <a:cubicBezTo>
                      <a:pt x="2855" y="158"/>
                      <a:pt x="2342" y="0"/>
                      <a:pt x="1854" y="0"/>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73" name="Google Shape;730;p45">
                <a:extLst>
                  <a:ext uri="{FF2B5EF4-FFF2-40B4-BE49-F238E27FC236}">
                    <a16:creationId xmlns:a16="http://schemas.microsoft.com/office/drawing/2014/main" id="{405322B3-AAA2-CCEF-D3E1-C7B497333AAC}"/>
                  </a:ext>
                </a:extLst>
              </p:cNvPr>
              <p:cNvSpPr/>
              <p:nvPr/>
            </p:nvSpPr>
            <p:spPr>
              <a:xfrm>
                <a:off x="2596513" y="3978250"/>
                <a:ext cx="118875" cy="98275"/>
              </a:xfrm>
              <a:custGeom>
                <a:avLst/>
                <a:gdLst/>
                <a:ahLst/>
                <a:cxnLst/>
                <a:rect l="l" t="t" r="r" b="b"/>
                <a:pathLst>
                  <a:path w="4755" h="3931" extrusionOk="0">
                    <a:moveTo>
                      <a:pt x="49" y="3494"/>
                    </a:moveTo>
                    <a:lnTo>
                      <a:pt x="0" y="1602"/>
                    </a:lnTo>
                    <a:lnTo>
                      <a:pt x="2814" y="0"/>
                    </a:lnTo>
                    <a:lnTo>
                      <a:pt x="2232" y="1747"/>
                    </a:lnTo>
                    <a:lnTo>
                      <a:pt x="4755" y="1796"/>
                    </a:lnTo>
                    <a:lnTo>
                      <a:pt x="2523" y="3931"/>
                    </a:lnTo>
                    <a:close/>
                  </a:path>
                </a:pathLst>
              </a:custGeom>
              <a:noFill/>
              <a:ln w="19050" cap="flat" cmpd="sng">
                <a:solidFill>
                  <a:schemeClr val="accent3"/>
                </a:solidFill>
                <a:prstDash val="solid"/>
                <a:round/>
                <a:headEnd type="none" w="med" len="med"/>
                <a:tailEnd type="none" w="med" len="med"/>
              </a:ln>
            </p:spPr>
            <p:txBody>
              <a:bodyPr/>
              <a:lstStyle/>
              <a:p>
                <a:endParaRPr lang="es-PE"/>
              </a:p>
            </p:txBody>
          </p:sp>
          <p:sp>
            <p:nvSpPr>
              <p:cNvPr id="74" name="Google Shape;731;p45">
                <a:extLst>
                  <a:ext uri="{FF2B5EF4-FFF2-40B4-BE49-F238E27FC236}">
                    <a16:creationId xmlns:a16="http://schemas.microsoft.com/office/drawing/2014/main" id="{EBB00F03-295F-914B-D8A9-630C4BFFD5A9}"/>
                  </a:ext>
                </a:extLst>
              </p:cNvPr>
              <p:cNvSpPr/>
              <p:nvPr/>
            </p:nvSpPr>
            <p:spPr>
              <a:xfrm>
                <a:off x="2339625" y="4108087"/>
                <a:ext cx="186125" cy="140402"/>
              </a:xfrm>
              <a:custGeom>
                <a:avLst/>
                <a:gdLst/>
                <a:ahLst/>
                <a:cxnLst/>
                <a:rect l="l" t="t" r="r" b="b"/>
                <a:pathLst>
                  <a:path w="3435" h="2922" extrusionOk="0">
                    <a:moveTo>
                      <a:pt x="1854" y="0"/>
                    </a:moveTo>
                    <a:cubicBezTo>
                      <a:pt x="1688" y="0"/>
                      <a:pt x="1511" y="18"/>
                      <a:pt x="1354" y="77"/>
                    </a:cubicBezTo>
                    <a:lnTo>
                      <a:pt x="1354" y="77"/>
                    </a:lnTo>
                    <a:lnTo>
                      <a:pt x="1358" y="75"/>
                    </a:lnTo>
                    <a:lnTo>
                      <a:pt x="1358" y="75"/>
                    </a:lnTo>
                    <a:cubicBezTo>
                      <a:pt x="50" y="497"/>
                      <a:pt x="1" y="2325"/>
                      <a:pt x="1283" y="2822"/>
                    </a:cubicBezTo>
                    <a:cubicBezTo>
                      <a:pt x="1464" y="2891"/>
                      <a:pt x="1653" y="2922"/>
                      <a:pt x="1843" y="2922"/>
                    </a:cubicBezTo>
                    <a:cubicBezTo>
                      <a:pt x="2200" y="2922"/>
                      <a:pt x="2559" y="2813"/>
                      <a:pt x="2872" y="2640"/>
                    </a:cubicBezTo>
                    <a:cubicBezTo>
                      <a:pt x="3037" y="2557"/>
                      <a:pt x="3170" y="2433"/>
                      <a:pt x="3269" y="2284"/>
                    </a:cubicBezTo>
                    <a:cubicBezTo>
                      <a:pt x="3352" y="2135"/>
                      <a:pt x="3393" y="1970"/>
                      <a:pt x="3393" y="1804"/>
                    </a:cubicBezTo>
                    <a:cubicBezTo>
                      <a:pt x="3434" y="1366"/>
                      <a:pt x="3401" y="894"/>
                      <a:pt x="3137" y="546"/>
                    </a:cubicBezTo>
                    <a:cubicBezTo>
                      <a:pt x="2855" y="158"/>
                      <a:pt x="2342" y="0"/>
                      <a:pt x="1854" y="0"/>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endParaRPr/>
              </a:p>
            </p:txBody>
          </p:sp>
          <p:cxnSp>
            <p:nvCxnSpPr>
              <p:cNvPr id="75" name="Google Shape;732;p45">
                <a:extLst>
                  <a:ext uri="{FF2B5EF4-FFF2-40B4-BE49-F238E27FC236}">
                    <a16:creationId xmlns:a16="http://schemas.microsoft.com/office/drawing/2014/main" id="{DC5CF11D-54A6-AD84-3918-A3AE7E9B1FE9}"/>
                  </a:ext>
                </a:extLst>
              </p:cNvPr>
              <p:cNvCxnSpPr/>
              <p:nvPr/>
            </p:nvCxnSpPr>
            <p:spPr>
              <a:xfrm rot="10800000" flipH="1">
                <a:off x="2452475" y="4054775"/>
                <a:ext cx="157800" cy="122400"/>
              </a:xfrm>
              <a:prstGeom prst="straightConnector1">
                <a:avLst/>
              </a:prstGeom>
              <a:noFill/>
              <a:ln w="19050" cap="flat" cmpd="sng">
                <a:solidFill>
                  <a:schemeClr val="accent3"/>
                </a:solidFill>
                <a:prstDash val="solid"/>
                <a:round/>
                <a:headEnd type="none" w="med" len="med"/>
                <a:tailEnd type="none" w="med" len="med"/>
              </a:ln>
            </p:spPr>
          </p:cxnSp>
        </p:grpSp>
        <p:grpSp>
          <p:nvGrpSpPr>
            <p:cNvPr id="61" name="Google Shape;733;p45">
              <a:extLst>
                <a:ext uri="{FF2B5EF4-FFF2-40B4-BE49-F238E27FC236}">
                  <a16:creationId xmlns:a16="http://schemas.microsoft.com/office/drawing/2014/main" id="{61F0B415-5514-D6B1-A36F-A0993646F248}"/>
                </a:ext>
              </a:extLst>
            </p:cNvPr>
            <p:cNvGrpSpPr/>
            <p:nvPr/>
          </p:nvGrpSpPr>
          <p:grpSpPr>
            <a:xfrm>
              <a:off x="5067086" y="1260420"/>
              <a:ext cx="808984" cy="860835"/>
              <a:chOff x="7920123" y="2412870"/>
              <a:chExt cx="808984" cy="860835"/>
            </a:xfrm>
          </p:grpSpPr>
          <p:sp>
            <p:nvSpPr>
              <p:cNvPr id="62" name="Google Shape;734;p45">
                <a:extLst>
                  <a:ext uri="{FF2B5EF4-FFF2-40B4-BE49-F238E27FC236}">
                    <a16:creationId xmlns:a16="http://schemas.microsoft.com/office/drawing/2014/main" id="{B7851A17-5FD7-F37C-9C98-F1D310731FA7}"/>
                  </a:ext>
                </a:extLst>
              </p:cNvPr>
              <p:cNvSpPr/>
              <p:nvPr/>
            </p:nvSpPr>
            <p:spPr>
              <a:xfrm>
                <a:off x="7958483" y="2780013"/>
                <a:ext cx="744044" cy="453057"/>
              </a:xfrm>
              <a:custGeom>
                <a:avLst/>
                <a:gdLst/>
                <a:ahLst/>
                <a:cxnLst/>
                <a:rect l="l" t="t" r="r" b="b"/>
                <a:pathLst>
                  <a:path w="7390" h="5073" extrusionOk="0">
                    <a:moveTo>
                      <a:pt x="6860" y="3651"/>
                    </a:moveTo>
                    <a:lnTo>
                      <a:pt x="6868" y="3676"/>
                    </a:lnTo>
                    <a:lnTo>
                      <a:pt x="6851" y="3676"/>
                    </a:lnTo>
                    <a:lnTo>
                      <a:pt x="6835" y="3659"/>
                    </a:lnTo>
                    <a:cubicBezTo>
                      <a:pt x="6843" y="3659"/>
                      <a:pt x="6851" y="3651"/>
                      <a:pt x="6860" y="3651"/>
                    </a:cubicBezTo>
                    <a:close/>
                    <a:moveTo>
                      <a:pt x="6876" y="3758"/>
                    </a:moveTo>
                    <a:lnTo>
                      <a:pt x="6884" y="3803"/>
                    </a:lnTo>
                    <a:lnTo>
                      <a:pt x="6884" y="3803"/>
                    </a:lnTo>
                    <a:cubicBezTo>
                      <a:pt x="6882" y="3797"/>
                      <a:pt x="6876" y="3791"/>
                      <a:pt x="6876" y="3791"/>
                    </a:cubicBezTo>
                    <a:cubicBezTo>
                      <a:pt x="6876" y="3775"/>
                      <a:pt x="6876" y="3767"/>
                      <a:pt x="6876" y="3758"/>
                    </a:cubicBezTo>
                    <a:close/>
                    <a:moveTo>
                      <a:pt x="176" y="1"/>
                    </a:moveTo>
                    <a:cubicBezTo>
                      <a:pt x="113" y="1"/>
                      <a:pt x="54" y="34"/>
                      <a:pt x="42" y="109"/>
                    </a:cubicBezTo>
                    <a:cubicBezTo>
                      <a:pt x="0" y="341"/>
                      <a:pt x="33" y="581"/>
                      <a:pt x="141" y="788"/>
                    </a:cubicBezTo>
                    <a:cubicBezTo>
                      <a:pt x="100" y="1169"/>
                      <a:pt x="141" y="1549"/>
                      <a:pt x="257" y="1905"/>
                    </a:cubicBezTo>
                    <a:cubicBezTo>
                      <a:pt x="323" y="2269"/>
                      <a:pt x="513" y="2600"/>
                      <a:pt x="795" y="2840"/>
                    </a:cubicBezTo>
                    <a:cubicBezTo>
                      <a:pt x="1142" y="3204"/>
                      <a:pt x="1605" y="3444"/>
                      <a:pt x="2110" y="3510"/>
                    </a:cubicBezTo>
                    <a:cubicBezTo>
                      <a:pt x="3682" y="3734"/>
                      <a:pt x="5743" y="3692"/>
                      <a:pt x="6868" y="5024"/>
                    </a:cubicBezTo>
                    <a:cubicBezTo>
                      <a:pt x="6896" y="5058"/>
                      <a:pt x="6932" y="5072"/>
                      <a:pt x="6968" y="5072"/>
                    </a:cubicBezTo>
                    <a:cubicBezTo>
                      <a:pt x="7047" y="5072"/>
                      <a:pt x="7127" y="5002"/>
                      <a:pt x="7133" y="4917"/>
                    </a:cubicBezTo>
                    <a:cubicBezTo>
                      <a:pt x="7157" y="4420"/>
                      <a:pt x="7389" y="3643"/>
                      <a:pt x="7042" y="3212"/>
                    </a:cubicBezTo>
                    <a:cubicBezTo>
                      <a:pt x="6694" y="2782"/>
                      <a:pt x="6007" y="2674"/>
                      <a:pt x="5503" y="2608"/>
                    </a:cubicBezTo>
                    <a:cubicBezTo>
                      <a:pt x="3955" y="2410"/>
                      <a:pt x="2226" y="2534"/>
                      <a:pt x="977" y="1442"/>
                    </a:cubicBezTo>
                    <a:cubicBezTo>
                      <a:pt x="968" y="1433"/>
                      <a:pt x="960" y="1425"/>
                      <a:pt x="952" y="1417"/>
                    </a:cubicBezTo>
                    <a:cubicBezTo>
                      <a:pt x="968" y="1384"/>
                      <a:pt x="960" y="1342"/>
                      <a:pt x="935" y="1309"/>
                    </a:cubicBezTo>
                    <a:cubicBezTo>
                      <a:pt x="654" y="953"/>
                      <a:pt x="455" y="548"/>
                      <a:pt x="340" y="109"/>
                    </a:cubicBezTo>
                    <a:cubicBezTo>
                      <a:pt x="318" y="40"/>
                      <a:pt x="245" y="1"/>
                      <a:pt x="176"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3" name="Google Shape;735;p45">
                <a:extLst>
                  <a:ext uri="{FF2B5EF4-FFF2-40B4-BE49-F238E27FC236}">
                    <a16:creationId xmlns:a16="http://schemas.microsoft.com/office/drawing/2014/main" id="{6AAF182E-7CCE-83DE-9F8B-240D427E42CE}"/>
                  </a:ext>
                </a:extLst>
              </p:cNvPr>
              <p:cNvSpPr/>
              <p:nvPr/>
            </p:nvSpPr>
            <p:spPr>
              <a:xfrm>
                <a:off x="7945999" y="2423319"/>
                <a:ext cx="771530" cy="676147"/>
              </a:xfrm>
              <a:custGeom>
                <a:avLst/>
                <a:gdLst/>
                <a:ahLst/>
                <a:cxnLst/>
                <a:rect l="l" t="t" r="r" b="b"/>
                <a:pathLst>
                  <a:path w="7663" h="7571" extrusionOk="0">
                    <a:moveTo>
                      <a:pt x="3470" y="0"/>
                    </a:moveTo>
                    <a:cubicBezTo>
                      <a:pt x="2157" y="0"/>
                      <a:pt x="872" y="900"/>
                      <a:pt x="447" y="2151"/>
                    </a:cubicBezTo>
                    <a:cubicBezTo>
                      <a:pt x="0" y="3466"/>
                      <a:pt x="555" y="5047"/>
                      <a:pt x="1713" y="5808"/>
                    </a:cubicBezTo>
                    <a:cubicBezTo>
                      <a:pt x="2830" y="6528"/>
                      <a:pt x="4245" y="6495"/>
                      <a:pt x="5569" y="6619"/>
                    </a:cubicBezTo>
                    <a:cubicBezTo>
                      <a:pt x="6305" y="6693"/>
                      <a:pt x="7141" y="6900"/>
                      <a:pt x="7464" y="7570"/>
                    </a:cubicBezTo>
                    <a:lnTo>
                      <a:pt x="7538" y="7471"/>
                    </a:lnTo>
                    <a:cubicBezTo>
                      <a:pt x="7662" y="5676"/>
                      <a:pt x="7373" y="3872"/>
                      <a:pt x="6711" y="2209"/>
                    </a:cubicBezTo>
                    <a:cubicBezTo>
                      <a:pt x="6562" y="1812"/>
                      <a:pt x="6355" y="1447"/>
                      <a:pt x="6090" y="1125"/>
                    </a:cubicBezTo>
                    <a:cubicBezTo>
                      <a:pt x="5825" y="835"/>
                      <a:pt x="5511" y="612"/>
                      <a:pt x="5155" y="446"/>
                    </a:cubicBezTo>
                    <a:cubicBezTo>
                      <a:pt x="4700" y="206"/>
                      <a:pt x="4195" y="57"/>
                      <a:pt x="3674" y="8"/>
                    </a:cubicBezTo>
                    <a:cubicBezTo>
                      <a:pt x="3606" y="3"/>
                      <a:pt x="3538" y="0"/>
                      <a:pt x="347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4" name="Google Shape;736;p45">
                <a:extLst>
                  <a:ext uri="{FF2B5EF4-FFF2-40B4-BE49-F238E27FC236}">
                    <a16:creationId xmlns:a16="http://schemas.microsoft.com/office/drawing/2014/main" id="{68493D75-3015-F5D5-C120-5CDBD9A7C4AE}"/>
                  </a:ext>
                </a:extLst>
              </p:cNvPr>
              <p:cNvSpPr/>
              <p:nvPr/>
            </p:nvSpPr>
            <p:spPr>
              <a:xfrm>
                <a:off x="7920123" y="2681507"/>
                <a:ext cx="788042" cy="592198"/>
              </a:xfrm>
              <a:custGeom>
                <a:avLst/>
                <a:gdLst/>
                <a:ahLst/>
                <a:cxnLst/>
                <a:rect l="l" t="t" r="r" b="b"/>
                <a:pathLst>
                  <a:path w="7827" h="6631" extrusionOk="0">
                    <a:moveTo>
                      <a:pt x="523" y="0"/>
                    </a:moveTo>
                    <a:cubicBezTo>
                      <a:pt x="464" y="0"/>
                      <a:pt x="402" y="38"/>
                      <a:pt x="398" y="112"/>
                    </a:cubicBezTo>
                    <a:cubicBezTo>
                      <a:pt x="257" y="1560"/>
                      <a:pt x="1" y="3852"/>
                      <a:pt x="1656" y="4564"/>
                    </a:cubicBezTo>
                    <a:cubicBezTo>
                      <a:pt x="2483" y="4919"/>
                      <a:pt x="3426" y="4812"/>
                      <a:pt x="4295" y="4952"/>
                    </a:cubicBezTo>
                    <a:cubicBezTo>
                      <a:pt x="5255" y="5110"/>
                      <a:pt x="6843" y="5548"/>
                      <a:pt x="7257" y="6549"/>
                    </a:cubicBezTo>
                    <a:cubicBezTo>
                      <a:pt x="7275" y="6598"/>
                      <a:pt x="7333" y="6630"/>
                      <a:pt x="7386" y="6630"/>
                    </a:cubicBezTo>
                    <a:cubicBezTo>
                      <a:pt x="7432" y="6630"/>
                      <a:pt x="7473" y="6607"/>
                      <a:pt x="7481" y="6549"/>
                    </a:cubicBezTo>
                    <a:cubicBezTo>
                      <a:pt x="7588" y="5904"/>
                      <a:pt x="7704" y="5250"/>
                      <a:pt x="7812" y="4605"/>
                    </a:cubicBezTo>
                    <a:cubicBezTo>
                      <a:pt x="7826" y="4520"/>
                      <a:pt x="7751" y="4463"/>
                      <a:pt x="7684" y="4463"/>
                    </a:cubicBezTo>
                    <a:cubicBezTo>
                      <a:pt x="7639" y="4463"/>
                      <a:pt x="7598" y="4488"/>
                      <a:pt x="7588" y="4547"/>
                    </a:cubicBezTo>
                    <a:cubicBezTo>
                      <a:pt x="7498" y="5088"/>
                      <a:pt x="7402" y="5629"/>
                      <a:pt x="7310" y="6170"/>
                    </a:cubicBezTo>
                    <a:lnTo>
                      <a:pt x="7310" y="6170"/>
                    </a:lnTo>
                    <a:cubicBezTo>
                      <a:pt x="6971" y="5681"/>
                      <a:pt x="6397" y="5396"/>
                      <a:pt x="5851" y="5168"/>
                    </a:cubicBezTo>
                    <a:cubicBezTo>
                      <a:pt x="4982" y="4803"/>
                      <a:pt x="4088" y="4679"/>
                      <a:pt x="3161" y="4613"/>
                    </a:cubicBezTo>
                    <a:cubicBezTo>
                      <a:pt x="2061" y="4539"/>
                      <a:pt x="1043" y="4274"/>
                      <a:pt x="696" y="3099"/>
                    </a:cubicBezTo>
                    <a:cubicBezTo>
                      <a:pt x="423" y="2156"/>
                      <a:pt x="538" y="1072"/>
                      <a:pt x="630" y="112"/>
                    </a:cubicBezTo>
                    <a:cubicBezTo>
                      <a:pt x="638" y="38"/>
                      <a:pt x="582" y="0"/>
                      <a:pt x="523"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65" name="Google Shape;737;p45">
                <a:extLst>
                  <a:ext uri="{FF2B5EF4-FFF2-40B4-BE49-F238E27FC236}">
                    <a16:creationId xmlns:a16="http://schemas.microsoft.com/office/drawing/2014/main" id="{6797441E-D800-0FAF-5B69-2A534DFF4F7B}"/>
                  </a:ext>
                </a:extLst>
              </p:cNvPr>
              <p:cNvSpPr/>
              <p:nvPr/>
            </p:nvSpPr>
            <p:spPr>
              <a:xfrm>
                <a:off x="7950932" y="2412870"/>
                <a:ext cx="778175" cy="797695"/>
              </a:xfrm>
              <a:custGeom>
                <a:avLst/>
                <a:gdLst/>
                <a:ahLst/>
                <a:cxnLst/>
                <a:rect l="l" t="t" r="r" b="b"/>
                <a:pathLst>
                  <a:path w="7729" h="8932" extrusionOk="0">
                    <a:moveTo>
                      <a:pt x="3454" y="257"/>
                    </a:moveTo>
                    <a:cubicBezTo>
                      <a:pt x="4617" y="257"/>
                      <a:pt x="5800" y="843"/>
                      <a:pt x="6339" y="1887"/>
                    </a:cubicBezTo>
                    <a:cubicBezTo>
                      <a:pt x="7199" y="3550"/>
                      <a:pt x="7472" y="5561"/>
                      <a:pt x="7373" y="7414"/>
                    </a:cubicBezTo>
                    <a:cubicBezTo>
                      <a:pt x="6728" y="6570"/>
                      <a:pt x="5412" y="6612"/>
                      <a:pt x="4436" y="6537"/>
                    </a:cubicBezTo>
                    <a:cubicBezTo>
                      <a:pt x="2880" y="6413"/>
                      <a:pt x="1283" y="6041"/>
                      <a:pt x="621" y="4460"/>
                    </a:cubicBezTo>
                    <a:cubicBezTo>
                      <a:pt x="1" y="3021"/>
                      <a:pt x="588" y="1341"/>
                      <a:pt x="1978" y="613"/>
                    </a:cubicBezTo>
                    <a:cubicBezTo>
                      <a:pt x="2428" y="372"/>
                      <a:pt x="2939" y="257"/>
                      <a:pt x="3454" y="257"/>
                    </a:cubicBezTo>
                    <a:close/>
                    <a:moveTo>
                      <a:pt x="3454" y="0"/>
                    </a:moveTo>
                    <a:cubicBezTo>
                      <a:pt x="3280" y="0"/>
                      <a:pt x="3104" y="14"/>
                      <a:pt x="2930" y="42"/>
                    </a:cubicBezTo>
                    <a:cubicBezTo>
                      <a:pt x="1548" y="257"/>
                      <a:pt x="348" y="1391"/>
                      <a:pt x="158" y="2789"/>
                    </a:cubicBezTo>
                    <a:cubicBezTo>
                      <a:pt x="67" y="3501"/>
                      <a:pt x="199" y="4220"/>
                      <a:pt x="547" y="4849"/>
                    </a:cubicBezTo>
                    <a:cubicBezTo>
                      <a:pt x="745" y="5668"/>
                      <a:pt x="977" y="6479"/>
                      <a:pt x="1242" y="7282"/>
                    </a:cubicBezTo>
                    <a:cubicBezTo>
                      <a:pt x="1248" y="7301"/>
                      <a:pt x="1264" y="7309"/>
                      <a:pt x="1279" y="7309"/>
                    </a:cubicBezTo>
                    <a:cubicBezTo>
                      <a:pt x="1303" y="7309"/>
                      <a:pt x="1326" y="7290"/>
                      <a:pt x="1316" y="7265"/>
                    </a:cubicBezTo>
                    <a:cubicBezTo>
                      <a:pt x="1076" y="6546"/>
                      <a:pt x="870" y="5817"/>
                      <a:pt x="688" y="5081"/>
                    </a:cubicBezTo>
                    <a:lnTo>
                      <a:pt x="688" y="5081"/>
                    </a:lnTo>
                    <a:cubicBezTo>
                      <a:pt x="870" y="5362"/>
                      <a:pt x="1085" y="5611"/>
                      <a:pt x="1341" y="5826"/>
                    </a:cubicBezTo>
                    <a:cubicBezTo>
                      <a:pt x="1424" y="6372"/>
                      <a:pt x="1565" y="6918"/>
                      <a:pt x="1772" y="7431"/>
                    </a:cubicBezTo>
                    <a:cubicBezTo>
                      <a:pt x="1778" y="7452"/>
                      <a:pt x="1796" y="7461"/>
                      <a:pt x="1812" y="7461"/>
                    </a:cubicBezTo>
                    <a:cubicBezTo>
                      <a:pt x="1834" y="7461"/>
                      <a:pt x="1856" y="7443"/>
                      <a:pt x="1846" y="7414"/>
                    </a:cubicBezTo>
                    <a:cubicBezTo>
                      <a:pt x="1656" y="6926"/>
                      <a:pt x="1515" y="6413"/>
                      <a:pt x="1432" y="5892"/>
                    </a:cubicBezTo>
                    <a:lnTo>
                      <a:pt x="1432" y="5892"/>
                    </a:lnTo>
                    <a:cubicBezTo>
                      <a:pt x="1565" y="5999"/>
                      <a:pt x="1714" y="6090"/>
                      <a:pt x="1863" y="6173"/>
                    </a:cubicBezTo>
                    <a:cubicBezTo>
                      <a:pt x="2045" y="6703"/>
                      <a:pt x="2276" y="7216"/>
                      <a:pt x="2558" y="7704"/>
                    </a:cubicBezTo>
                    <a:cubicBezTo>
                      <a:pt x="2565" y="7716"/>
                      <a:pt x="2576" y="7721"/>
                      <a:pt x="2587" y="7721"/>
                    </a:cubicBezTo>
                    <a:cubicBezTo>
                      <a:pt x="2613" y="7721"/>
                      <a:pt x="2641" y="7692"/>
                      <a:pt x="2624" y="7663"/>
                    </a:cubicBezTo>
                    <a:cubicBezTo>
                      <a:pt x="2359" y="7207"/>
                      <a:pt x="2136" y="6728"/>
                      <a:pt x="1962" y="6223"/>
                    </a:cubicBezTo>
                    <a:lnTo>
                      <a:pt x="1962" y="6223"/>
                    </a:lnTo>
                    <a:cubicBezTo>
                      <a:pt x="2210" y="6347"/>
                      <a:pt x="2467" y="6438"/>
                      <a:pt x="2723" y="6512"/>
                    </a:cubicBezTo>
                    <a:cubicBezTo>
                      <a:pt x="2864" y="6926"/>
                      <a:pt x="3021" y="7332"/>
                      <a:pt x="3186" y="7729"/>
                    </a:cubicBezTo>
                    <a:cubicBezTo>
                      <a:pt x="3194" y="7745"/>
                      <a:pt x="3207" y="7751"/>
                      <a:pt x="3219" y="7751"/>
                    </a:cubicBezTo>
                    <a:cubicBezTo>
                      <a:pt x="3245" y="7751"/>
                      <a:pt x="3269" y="7724"/>
                      <a:pt x="3253" y="7696"/>
                    </a:cubicBezTo>
                    <a:cubicBezTo>
                      <a:pt x="3095" y="7315"/>
                      <a:pt x="2946" y="6926"/>
                      <a:pt x="2814" y="6537"/>
                    </a:cubicBezTo>
                    <a:lnTo>
                      <a:pt x="2814" y="6537"/>
                    </a:lnTo>
                    <a:cubicBezTo>
                      <a:pt x="3013" y="6587"/>
                      <a:pt x="3211" y="6620"/>
                      <a:pt x="3410" y="6653"/>
                    </a:cubicBezTo>
                    <a:cubicBezTo>
                      <a:pt x="3509" y="7050"/>
                      <a:pt x="3617" y="7439"/>
                      <a:pt x="3741" y="7820"/>
                    </a:cubicBezTo>
                    <a:cubicBezTo>
                      <a:pt x="3744" y="7841"/>
                      <a:pt x="3761" y="7850"/>
                      <a:pt x="3778" y="7850"/>
                    </a:cubicBezTo>
                    <a:cubicBezTo>
                      <a:pt x="3801" y="7850"/>
                      <a:pt x="3825" y="7832"/>
                      <a:pt x="3815" y="7803"/>
                    </a:cubicBezTo>
                    <a:cubicBezTo>
                      <a:pt x="3691" y="7431"/>
                      <a:pt x="3592" y="7050"/>
                      <a:pt x="3493" y="6661"/>
                    </a:cubicBezTo>
                    <a:lnTo>
                      <a:pt x="3493" y="6661"/>
                    </a:lnTo>
                    <a:cubicBezTo>
                      <a:pt x="3675" y="6694"/>
                      <a:pt x="3857" y="6711"/>
                      <a:pt x="4039" y="6728"/>
                    </a:cubicBezTo>
                    <a:cubicBezTo>
                      <a:pt x="4154" y="7133"/>
                      <a:pt x="4287" y="7530"/>
                      <a:pt x="4436" y="7927"/>
                    </a:cubicBezTo>
                    <a:cubicBezTo>
                      <a:pt x="4442" y="7943"/>
                      <a:pt x="4459" y="7951"/>
                      <a:pt x="4475" y="7951"/>
                    </a:cubicBezTo>
                    <a:cubicBezTo>
                      <a:pt x="4501" y="7951"/>
                      <a:pt x="4525" y="7933"/>
                      <a:pt x="4510" y="7902"/>
                    </a:cubicBezTo>
                    <a:cubicBezTo>
                      <a:pt x="4370" y="7522"/>
                      <a:pt x="4237" y="7133"/>
                      <a:pt x="4121" y="6736"/>
                    </a:cubicBezTo>
                    <a:lnTo>
                      <a:pt x="4121" y="6736"/>
                    </a:lnTo>
                    <a:cubicBezTo>
                      <a:pt x="4254" y="6752"/>
                      <a:pt x="4386" y="6761"/>
                      <a:pt x="4519" y="6769"/>
                    </a:cubicBezTo>
                    <a:lnTo>
                      <a:pt x="4634" y="6777"/>
                    </a:lnTo>
                    <a:lnTo>
                      <a:pt x="5205" y="8184"/>
                    </a:lnTo>
                    <a:cubicBezTo>
                      <a:pt x="5212" y="8203"/>
                      <a:pt x="5227" y="8211"/>
                      <a:pt x="5243" y="8211"/>
                    </a:cubicBezTo>
                    <a:cubicBezTo>
                      <a:pt x="5266" y="8211"/>
                      <a:pt x="5290" y="8192"/>
                      <a:pt x="5280" y="8167"/>
                    </a:cubicBezTo>
                    <a:cubicBezTo>
                      <a:pt x="5089" y="7704"/>
                      <a:pt x="4899" y="7249"/>
                      <a:pt x="4717" y="6785"/>
                    </a:cubicBezTo>
                    <a:lnTo>
                      <a:pt x="4717" y="6785"/>
                    </a:lnTo>
                    <a:cubicBezTo>
                      <a:pt x="4866" y="6794"/>
                      <a:pt x="5023" y="6802"/>
                      <a:pt x="5180" y="6810"/>
                    </a:cubicBezTo>
                    <a:cubicBezTo>
                      <a:pt x="5412" y="7356"/>
                      <a:pt x="5644" y="7894"/>
                      <a:pt x="5867" y="8432"/>
                    </a:cubicBezTo>
                    <a:cubicBezTo>
                      <a:pt x="5875" y="8448"/>
                      <a:pt x="5887" y="8454"/>
                      <a:pt x="5899" y="8454"/>
                    </a:cubicBezTo>
                    <a:cubicBezTo>
                      <a:pt x="5925" y="8454"/>
                      <a:pt x="5950" y="8424"/>
                      <a:pt x="5933" y="8391"/>
                    </a:cubicBezTo>
                    <a:cubicBezTo>
                      <a:pt x="5710" y="7869"/>
                      <a:pt x="5487" y="7348"/>
                      <a:pt x="5271" y="6819"/>
                    </a:cubicBezTo>
                    <a:lnTo>
                      <a:pt x="5271" y="6819"/>
                    </a:lnTo>
                    <a:cubicBezTo>
                      <a:pt x="5454" y="6835"/>
                      <a:pt x="5652" y="6852"/>
                      <a:pt x="5834" y="6885"/>
                    </a:cubicBezTo>
                    <a:lnTo>
                      <a:pt x="6562" y="8879"/>
                    </a:lnTo>
                    <a:cubicBezTo>
                      <a:pt x="6569" y="8898"/>
                      <a:pt x="6584" y="8906"/>
                      <a:pt x="6600" y="8906"/>
                    </a:cubicBezTo>
                    <a:cubicBezTo>
                      <a:pt x="6623" y="8906"/>
                      <a:pt x="6647" y="8887"/>
                      <a:pt x="6637" y="8862"/>
                    </a:cubicBezTo>
                    <a:lnTo>
                      <a:pt x="5925" y="6893"/>
                    </a:lnTo>
                    <a:lnTo>
                      <a:pt x="5925" y="6893"/>
                    </a:lnTo>
                    <a:cubicBezTo>
                      <a:pt x="6115" y="6926"/>
                      <a:pt x="6297" y="6976"/>
                      <a:pt x="6480" y="7042"/>
                    </a:cubicBezTo>
                    <a:cubicBezTo>
                      <a:pt x="6695" y="7663"/>
                      <a:pt x="6910" y="8283"/>
                      <a:pt x="7125" y="8904"/>
                    </a:cubicBezTo>
                    <a:cubicBezTo>
                      <a:pt x="7131" y="8923"/>
                      <a:pt x="7147" y="8931"/>
                      <a:pt x="7162" y="8931"/>
                    </a:cubicBezTo>
                    <a:cubicBezTo>
                      <a:pt x="7186" y="8931"/>
                      <a:pt x="7209" y="8912"/>
                      <a:pt x="7199" y="8887"/>
                    </a:cubicBezTo>
                    <a:cubicBezTo>
                      <a:pt x="6993" y="8283"/>
                      <a:pt x="6786" y="7687"/>
                      <a:pt x="6571" y="7083"/>
                    </a:cubicBezTo>
                    <a:lnTo>
                      <a:pt x="6571" y="7083"/>
                    </a:lnTo>
                    <a:cubicBezTo>
                      <a:pt x="6885" y="7216"/>
                      <a:pt x="7150" y="7447"/>
                      <a:pt x="7315" y="7737"/>
                    </a:cubicBezTo>
                    <a:cubicBezTo>
                      <a:pt x="7338" y="7776"/>
                      <a:pt x="7374" y="7793"/>
                      <a:pt x="7410" y="7793"/>
                    </a:cubicBezTo>
                    <a:cubicBezTo>
                      <a:pt x="7468" y="7793"/>
                      <a:pt x="7525" y="7750"/>
                      <a:pt x="7530" y="7679"/>
                    </a:cubicBezTo>
                    <a:cubicBezTo>
                      <a:pt x="7572" y="7663"/>
                      <a:pt x="7605" y="7621"/>
                      <a:pt x="7605" y="7580"/>
                    </a:cubicBezTo>
                    <a:cubicBezTo>
                      <a:pt x="7729" y="5710"/>
                      <a:pt x="7415" y="3832"/>
                      <a:pt x="6686" y="2102"/>
                    </a:cubicBezTo>
                    <a:cubicBezTo>
                      <a:pt x="6143" y="840"/>
                      <a:pt x="4825" y="0"/>
                      <a:pt x="345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66" name="Google Shape;738;p45">
                <a:extLst>
                  <a:ext uri="{FF2B5EF4-FFF2-40B4-BE49-F238E27FC236}">
                    <a16:creationId xmlns:a16="http://schemas.microsoft.com/office/drawing/2014/main" id="{2154F364-9736-17E1-F31A-CFB463A641A8}"/>
                  </a:ext>
                </a:extLst>
              </p:cNvPr>
              <p:cNvSpPr/>
              <p:nvPr/>
            </p:nvSpPr>
            <p:spPr>
              <a:xfrm>
                <a:off x="7958282" y="2853602"/>
                <a:ext cx="61618" cy="165933"/>
              </a:xfrm>
              <a:custGeom>
                <a:avLst/>
                <a:gdLst/>
                <a:ahLst/>
                <a:cxnLst/>
                <a:rect l="l" t="t" r="r" b="b"/>
                <a:pathLst>
                  <a:path w="612" h="1858" extrusionOk="0">
                    <a:moveTo>
                      <a:pt x="45" y="0"/>
                    </a:moveTo>
                    <a:cubicBezTo>
                      <a:pt x="22" y="0"/>
                      <a:pt x="1" y="18"/>
                      <a:pt x="11" y="47"/>
                    </a:cubicBezTo>
                    <a:cubicBezTo>
                      <a:pt x="217" y="634"/>
                      <a:pt x="391" y="1230"/>
                      <a:pt x="532" y="1834"/>
                    </a:cubicBezTo>
                    <a:cubicBezTo>
                      <a:pt x="535" y="1850"/>
                      <a:pt x="548" y="1857"/>
                      <a:pt x="563" y="1857"/>
                    </a:cubicBezTo>
                    <a:cubicBezTo>
                      <a:pt x="586" y="1857"/>
                      <a:pt x="611" y="1839"/>
                      <a:pt x="606" y="1809"/>
                    </a:cubicBezTo>
                    <a:cubicBezTo>
                      <a:pt x="466" y="1205"/>
                      <a:pt x="292" y="609"/>
                      <a:pt x="85" y="30"/>
                    </a:cubicBezTo>
                    <a:cubicBezTo>
                      <a:pt x="78" y="9"/>
                      <a:pt x="61" y="0"/>
                      <a:pt x="45"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67" name="Google Shape;739;p45">
                <a:extLst>
                  <a:ext uri="{FF2B5EF4-FFF2-40B4-BE49-F238E27FC236}">
                    <a16:creationId xmlns:a16="http://schemas.microsoft.com/office/drawing/2014/main" id="{341BC970-251D-D4B7-E975-6D23F62C2E99}"/>
                  </a:ext>
                </a:extLst>
              </p:cNvPr>
              <p:cNvSpPr/>
              <p:nvPr/>
            </p:nvSpPr>
            <p:spPr>
              <a:xfrm>
                <a:off x="8272512" y="2859928"/>
                <a:ext cx="110952" cy="68499"/>
              </a:xfrm>
              <a:custGeom>
                <a:avLst/>
                <a:gdLst/>
                <a:ahLst/>
                <a:cxnLst/>
                <a:rect l="l" t="t" r="r" b="b"/>
                <a:pathLst>
                  <a:path w="1102" h="767" extrusionOk="0">
                    <a:moveTo>
                      <a:pt x="745" y="0"/>
                    </a:moveTo>
                    <a:cubicBezTo>
                      <a:pt x="734" y="0"/>
                      <a:pt x="723" y="1"/>
                      <a:pt x="712" y="2"/>
                    </a:cubicBezTo>
                    <a:lnTo>
                      <a:pt x="890" y="33"/>
                    </a:lnTo>
                    <a:lnTo>
                      <a:pt x="890" y="33"/>
                    </a:lnTo>
                    <a:cubicBezTo>
                      <a:pt x="846" y="12"/>
                      <a:pt x="797" y="0"/>
                      <a:pt x="745" y="0"/>
                    </a:cubicBezTo>
                    <a:close/>
                    <a:moveTo>
                      <a:pt x="680" y="17"/>
                    </a:moveTo>
                    <a:cubicBezTo>
                      <a:pt x="594" y="17"/>
                      <a:pt x="507" y="25"/>
                      <a:pt x="423" y="43"/>
                    </a:cubicBezTo>
                    <a:cubicBezTo>
                      <a:pt x="323" y="60"/>
                      <a:pt x="232" y="93"/>
                      <a:pt x="150" y="151"/>
                    </a:cubicBezTo>
                    <a:cubicBezTo>
                      <a:pt x="59" y="209"/>
                      <a:pt x="9" y="308"/>
                      <a:pt x="1" y="407"/>
                    </a:cubicBezTo>
                    <a:cubicBezTo>
                      <a:pt x="9" y="531"/>
                      <a:pt x="83" y="639"/>
                      <a:pt x="191" y="688"/>
                    </a:cubicBezTo>
                    <a:cubicBezTo>
                      <a:pt x="278" y="739"/>
                      <a:pt x="377" y="764"/>
                      <a:pt x="484" y="764"/>
                    </a:cubicBezTo>
                    <a:cubicBezTo>
                      <a:pt x="499" y="764"/>
                      <a:pt x="515" y="764"/>
                      <a:pt x="530" y="763"/>
                    </a:cubicBezTo>
                    <a:cubicBezTo>
                      <a:pt x="551" y="765"/>
                      <a:pt x="571" y="766"/>
                      <a:pt x="592" y="766"/>
                    </a:cubicBezTo>
                    <a:cubicBezTo>
                      <a:pt x="714" y="766"/>
                      <a:pt x="838" y="726"/>
                      <a:pt x="944" y="655"/>
                    </a:cubicBezTo>
                    <a:cubicBezTo>
                      <a:pt x="1051" y="556"/>
                      <a:pt x="1101" y="415"/>
                      <a:pt x="1076" y="275"/>
                    </a:cubicBezTo>
                    <a:cubicBezTo>
                      <a:pt x="1055" y="164"/>
                      <a:pt x="984" y="78"/>
                      <a:pt x="891" y="33"/>
                    </a:cubicBezTo>
                    <a:lnTo>
                      <a:pt x="891" y="33"/>
                    </a:lnTo>
                    <a:cubicBezTo>
                      <a:pt x="895" y="34"/>
                      <a:pt x="899" y="34"/>
                      <a:pt x="903" y="35"/>
                    </a:cubicBezTo>
                    <a:lnTo>
                      <a:pt x="890" y="33"/>
                    </a:lnTo>
                    <a:lnTo>
                      <a:pt x="890" y="33"/>
                    </a:lnTo>
                    <a:cubicBezTo>
                      <a:pt x="890" y="33"/>
                      <a:pt x="891" y="33"/>
                      <a:pt x="891" y="33"/>
                    </a:cubicBezTo>
                    <a:lnTo>
                      <a:pt x="891" y="33"/>
                    </a:lnTo>
                    <a:cubicBezTo>
                      <a:pt x="822" y="23"/>
                      <a:pt x="751" y="17"/>
                      <a:pt x="680" y="17"/>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8" name="Google Shape;740;p45">
                <a:extLst>
                  <a:ext uri="{FF2B5EF4-FFF2-40B4-BE49-F238E27FC236}">
                    <a16:creationId xmlns:a16="http://schemas.microsoft.com/office/drawing/2014/main" id="{7B82A5CB-5912-9DB3-AD5C-3121DF2DB824}"/>
                  </a:ext>
                </a:extLst>
              </p:cNvPr>
              <p:cNvSpPr/>
              <p:nvPr/>
            </p:nvSpPr>
            <p:spPr>
              <a:xfrm>
                <a:off x="8170017" y="2501716"/>
                <a:ext cx="309196" cy="321060"/>
              </a:xfrm>
              <a:custGeom>
                <a:avLst/>
                <a:gdLst/>
                <a:ahLst/>
                <a:cxnLst/>
                <a:rect l="l" t="t" r="r" b="b"/>
                <a:pathLst>
                  <a:path w="3071" h="3595" extrusionOk="0">
                    <a:moveTo>
                      <a:pt x="1402" y="0"/>
                    </a:moveTo>
                    <a:cubicBezTo>
                      <a:pt x="1349" y="0"/>
                      <a:pt x="1296" y="3"/>
                      <a:pt x="1242" y="8"/>
                    </a:cubicBezTo>
                    <a:cubicBezTo>
                      <a:pt x="737" y="33"/>
                      <a:pt x="299" y="364"/>
                      <a:pt x="150" y="852"/>
                    </a:cubicBezTo>
                    <a:cubicBezTo>
                      <a:pt x="60" y="1128"/>
                      <a:pt x="3" y="1413"/>
                      <a:pt x="1" y="1705"/>
                    </a:cubicBezTo>
                    <a:lnTo>
                      <a:pt x="1" y="1705"/>
                    </a:lnTo>
                    <a:cubicBezTo>
                      <a:pt x="1" y="1705"/>
                      <a:pt x="1" y="1704"/>
                      <a:pt x="1" y="1704"/>
                    </a:cubicBezTo>
                    <a:lnTo>
                      <a:pt x="1" y="1721"/>
                    </a:lnTo>
                    <a:cubicBezTo>
                      <a:pt x="1" y="1715"/>
                      <a:pt x="1" y="1710"/>
                      <a:pt x="1" y="1705"/>
                    </a:cubicBezTo>
                    <a:lnTo>
                      <a:pt x="1" y="1705"/>
                    </a:lnTo>
                    <a:cubicBezTo>
                      <a:pt x="10" y="1829"/>
                      <a:pt x="92" y="1928"/>
                      <a:pt x="208" y="1961"/>
                    </a:cubicBezTo>
                    <a:cubicBezTo>
                      <a:pt x="278" y="1981"/>
                      <a:pt x="351" y="1992"/>
                      <a:pt x="424" y="1992"/>
                    </a:cubicBezTo>
                    <a:cubicBezTo>
                      <a:pt x="471" y="1992"/>
                      <a:pt x="518" y="1987"/>
                      <a:pt x="564" y="1977"/>
                    </a:cubicBezTo>
                    <a:cubicBezTo>
                      <a:pt x="671" y="1969"/>
                      <a:pt x="787" y="1952"/>
                      <a:pt x="837" y="1861"/>
                    </a:cubicBezTo>
                    <a:cubicBezTo>
                      <a:pt x="861" y="1803"/>
                      <a:pt x="878" y="1754"/>
                      <a:pt x="878" y="1696"/>
                    </a:cubicBezTo>
                    <a:cubicBezTo>
                      <a:pt x="928" y="1365"/>
                      <a:pt x="1259" y="1150"/>
                      <a:pt x="1590" y="1092"/>
                    </a:cubicBezTo>
                    <a:cubicBezTo>
                      <a:pt x="1630" y="1085"/>
                      <a:pt x="1673" y="1081"/>
                      <a:pt x="1715" y="1081"/>
                    </a:cubicBezTo>
                    <a:cubicBezTo>
                      <a:pt x="1882" y="1081"/>
                      <a:pt x="2052" y="1137"/>
                      <a:pt x="2111" y="1282"/>
                    </a:cubicBezTo>
                    <a:cubicBezTo>
                      <a:pt x="2144" y="1415"/>
                      <a:pt x="2103" y="1547"/>
                      <a:pt x="2012" y="1638"/>
                    </a:cubicBezTo>
                    <a:cubicBezTo>
                      <a:pt x="1921" y="1729"/>
                      <a:pt x="1821" y="1812"/>
                      <a:pt x="1714" y="1886"/>
                    </a:cubicBezTo>
                    <a:cubicBezTo>
                      <a:pt x="1250" y="2267"/>
                      <a:pt x="1060" y="2879"/>
                      <a:pt x="1234" y="3458"/>
                    </a:cubicBezTo>
                    <a:cubicBezTo>
                      <a:pt x="1242" y="3491"/>
                      <a:pt x="1259" y="3524"/>
                      <a:pt x="1283" y="3541"/>
                    </a:cubicBezTo>
                    <a:cubicBezTo>
                      <a:pt x="1317" y="3566"/>
                      <a:pt x="1350" y="3582"/>
                      <a:pt x="1391" y="3582"/>
                    </a:cubicBezTo>
                    <a:cubicBezTo>
                      <a:pt x="1502" y="3588"/>
                      <a:pt x="1609" y="3594"/>
                      <a:pt x="1718" y="3594"/>
                    </a:cubicBezTo>
                    <a:cubicBezTo>
                      <a:pt x="1763" y="3594"/>
                      <a:pt x="1808" y="3593"/>
                      <a:pt x="1854" y="3591"/>
                    </a:cubicBezTo>
                    <a:cubicBezTo>
                      <a:pt x="1904" y="3591"/>
                      <a:pt x="1945" y="3582"/>
                      <a:pt x="1995" y="3566"/>
                    </a:cubicBezTo>
                    <a:cubicBezTo>
                      <a:pt x="2136" y="3491"/>
                      <a:pt x="2103" y="3276"/>
                      <a:pt x="2127" y="3111"/>
                    </a:cubicBezTo>
                    <a:cubicBezTo>
                      <a:pt x="2169" y="2780"/>
                      <a:pt x="2491" y="2581"/>
                      <a:pt x="2698" y="2325"/>
                    </a:cubicBezTo>
                    <a:cubicBezTo>
                      <a:pt x="3071" y="1870"/>
                      <a:pt x="3071" y="1175"/>
                      <a:pt x="2748" y="695"/>
                    </a:cubicBezTo>
                    <a:cubicBezTo>
                      <a:pt x="2432" y="259"/>
                      <a:pt x="1932" y="0"/>
                      <a:pt x="1402" y="0"/>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endParaRPr/>
              </a:p>
            </p:txBody>
          </p:sp>
        </p:grpSp>
      </p:grpSp>
      <p:sp>
        <p:nvSpPr>
          <p:cNvPr id="85" name="Google Shape;742;p45">
            <a:extLst>
              <a:ext uri="{FF2B5EF4-FFF2-40B4-BE49-F238E27FC236}">
                <a16:creationId xmlns:a16="http://schemas.microsoft.com/office/drawing/2014/main" id="{2C904F38-DF7E-DDF9-A4A8-0CBB2C36BC62}"/>
              </a:ext>
            </a:extLst>
          </p:cNvPr>
          <p:cNvSpPr txBox="1">
            <a:spLocks noGrp="1"/>
          </p:cNvSpPr>
          <p:nvPr>
            <p:ph type="subTitle" idx="1"/>
          </p:nvPr>
        </p:nvSpPr>
        <p:spPr>
          <a:xfrm flipH="1">
            <a:off x="1066988" y="2886322"/>
            <a:ext cx="1484400" cy="628800"/>
          </a:xfrm>
          <a:prstGeom prst="rect">
            <a:avLst/>
          </a:prstGeom>
        </p:spPr>
        <p:txBody>
          <a:bodyPr spcFirstLastPara="1" wrap="square" lIns="91425" tIns="91425" rIns="91425" bIns="91425" anchor="t" anchorCtr="0">
            <a:noAutofit/>
          </a:bodyPr>
          <a:lstStyle/>
          <a:p>
            <a:pPr marL="0" indent="0">
              <a:buClr>
                <a:schemeClr val="dk1"/>
              </a:buClr>
              <a:buSzPts val="1100"/>
              <a:buNone/>
            </a:pPr>
            <a:r>
              <a:rPr lang="es-ES" sz="1200" dirty="0"/>
              <a:t>Estudio Flash vocacional en comunidad </a:t>
            </a:r>
            <a:endParaRPr sz="1200" dirty="0"/>
          </a:p>
        </p:txBody>
      </p:sp>
      <p:sp>
        <p:nvSpPr>
          <p:cNvPr id="86" name="Google Shape;743;p45">
            <a:extLst>
              <a:ext uri="{FF2B5EF4-FFF2-40B4-BE49-F238E27FC236}">
                <a16:creationId xmlns:a16="http://schemas.microsoft.com/office/drawing/2014/main" id="{85894A45-5BBB-18B5-0A16-BAEBF696A9BF}"/>
              </a:ext>
            </a:extLst>
          </p:cNvPr>
          <p:cNvSpPr txBox="1">
            <a:spLocks/>
          </p:cNvSpPr>
          <p:nvPr/>
        </p:nvSpPr>
        <p:spPr>
          <a:xfrm flipH="1">
            <a:off x="3017440" y="2072276"/>
            <a:ext cx="2265044" cy="676147"/>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en-US" dirty="0"/>
              <a:t>Director y </a:t>
            </a:r>
            <a:r>
              <a:rPr lang="en-US" dirty="0" err="1"/>
              <a:t>comunidad</a:t>
            </a:r>
            <a:r>
              <a:rPr lang="en-US" dirty="0"/>
              <a:t> </a:t>
            </a:r>
            <a:r>
              <a:rPr lang="en-US" dirty="0" err="1"/>
              <a:t>salesiana</a:t>
            </a:r>
            <a:endParaRPr lang="en-US" dirty="0"/>
          </a:p>
        </p:txBody>
      </p:sp>
      <p:sp>
        <p:nvSpPr>
          <p:cNvPr id="87" name="Google Shape;744;p45">
            <a:extLst>
              <a:ext uri="{FF2B5EF4-FFF2-40B4-BE49-F238E27FC236}">
                <a16:creationId xmlns:a16="http://schemas.microsoft.com/office/drawing/2014/main" id="{87EA0E71-F21F-27F8-0F8D-346CE32EF879}"/>
              </a:ext>
            </a:extLst>
          </p:cNvPr>
          <p:cNvSpPr txBox="1">
            <a:spLocks/>
          </p:cNvSpPr>
          <p:nvPr/>
        </p:nvSpPr>
        <p:spPr>
          <a:xfrm flipH="1">
            <a:off x="2972278" y="3610000"/>
            <a:ext cx="1994124" cy="6072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es-ES" dirty="0"/>
              <a:t>R</a:t>
            </a:r>
            <a:r>
              <a:rPr lang="es-PE" dirty="0" err="1"/>
              <a:t>eunión</a:t>
            </a:r>
            <a:r>
              <a:rPr lang="es-PE" dirty="0"/>
              <a:t> con EPJL y jóvenes de distintos ambientes pastorales</a:t>
            </a:r>
          </a:p>
        </p:txBody>
      </p:sp>
      <p:sp>
        <p:nvSpPr>
          <p:cNvPr id="88" name="Google Shape;745;p45">
            <a:extLst>
              <a:ext uri="{FF2B5EF4-FFF2-40B4-BE49-F238E27FC236}">
                <a16:creationId xmlns:a16="http://schemas.microsoft.com/office/drawing/2014/main" id="{0BA37774-1B3F-2722-5F07-CCA9B14D70D0}"/>
              </a:ext>
            </a:extLst>
          </p:cNvPr>
          <p:cNvSpPr txBox="1">
            <a:spLocks/>
          </p:cNvSpPr>
          <p:nvPr/>
        </p:nvSpPr>
        <p:spPr>
          <a:xfrm flipH="1">
            <a:off x="5794001" y="2862036"/>
            <a:ext cx="1746900" cy="6138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en-US" dirty="0"/>
              <a:t>Encuentros</a:t>
            </a:r>
          </a:p>
          <a:p>
            <a:pPr>
              <a:buClr>
                <a:schemeClr val="dk1"/>
              </a:buClr>
              <a:buSzPts val="1100"/>
            </a:pPr>
            <a:r>
              <a:rPr lang="en-US" dirty="0"/>
              <a:t>Jornadas</a:t>
            </a:r>
          </a:p>
          <a:p>
            <a:pPr>
              <a:buClr>
                <a:schemeClr val="dk1"/>
              </a:buClr>
              <a:buSzPts val="1100"/>
            </a:pPr>
            <a:r>
              <a:rPr lang="en-US" dirty="0" err="1"/>
              <a:t>Buenas</a:t>
            </a:r>
            <a:r>
              <a:rPr lang="en-US" dirty="0"/>
              <a:t> </a:t>
            </a:r>
            <a:r>
              <a:rPr lang="en-US" dirty="0" err="1"/>
              <a:t>Noches</a:t>
            </a:r>
            <a:r>
              <a:rPr lang="en-US" dirty="0"/>
              <a:t> </a:t>
            </a:r>
          </a:p>
        </p:txBody>
      </p:sp>
      <p:sp>
        <p:nvSpPr>
          <p:cNvPr id="89" name="Google Shape;746;p45">
            <a:extLst>
              <a:ext uri="{FF2B5EF4-FFF2-40B4-BE49-F238E27FC236}">
                <a16:creationId xmlns:a16="http://schemas.microsoft.com/office/drawing/2014/main" id="{5B64B0B5-10A7-96DE-EB53-D6D2F6207A98}"/>
              </a:ext>
            </a:extLst>
          </p:cNvPr>
          <p:cNvSpPr txBox="1">
            <a:spLocks/>
          </p:cNvSpPr>
          <p:nvPr/>
        </p:nvSpPr>
        <p:spPr>
          <a:xfrm flipH="1">
            <a:off x="936535" y="2418954"/>
            <a:ext cx="1916442" cy="4497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PE" sz="1200" b="1" dirty="0">
                <a:solidFill>
                  <a:srgbClr val="C00000"/>
                </a:solidFill>
              </a:rPr>
              <a:t>Visita a la presencia salesiana</a:t>
            </a:r>
          </a:p>
        </p:txBody>
      </p:sp>
      <p:sp>
        <p:nvSpPr>
          <p:cNvPr id="90" name="Google Shape;747;p45">
            <a:extLst>
              <a:ext uri="{FF2B5EF4-FFF2-40B4-BE49-F238E27FC236}">
                <a16:creationId xmlns:a16="http://schemas.microsoft.com/office/drawing/2014/main" id="{AEE5ABB5-C342-BE95-8C05-F5487896C7AF}"/>
              </a:ext>
            </a:extLst>
          </p:cNvPr>
          <p:cNvSpPr txBox="1">
            <a:spLocks/>
          </p:cNvSpPr>
          <p:nvPr/>
        </p:nvSpPr>
        <p:spPr>
          <a:xfrm flipH="1">
            <a:off x="3106111" y="1535779"/>
            <a:ext cx="1746900" cy="4497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S" sz="1100" b="1" dirty="0">
                <a:solidFill>
                  <a:srgbClr val="C00000"/>
                </a:solidFill>
              </a:rPr>
              <a:t>C</a:t>
            </a:r>
            <a:r>
              <a:rPr lang="es-PE" sz="1100" b="1" dirty="0" err="1">
                <a:solidFill>
                  <a:srgbClr val="C00000"/>
                </a:solidFill>
              </a:rPr>
              <a:t>arta</a:t>
            </a:r>
            <a:r>
              <a:rPr lang="es-PE" sz="1100" b="1" dirty="0">
                <a:solidFill>
                  <a:srgbClr val="C00000"/>
                </a:solidFill>
              </a:rPr>
              <a:t> de Visita de animación Vocacional</a:t>
            </a:r>
          </a:p>
        </p:txBody>
      </p:sp>
      <p:sp>
        <p:nvSpPr>
          <p:cNvPr id="91" name="Google Shape;749;p45">
            <a:extLst>
              <a:ext uri="{FF2B5EF4-FFF2-40B4-BE49-F238E27FC236}">
                <a16:creationId xmlns:a16="http://schemas.microsoft.com/office/drawing/2014/main" id="{B82CDCBC-3CA4-23BF-DD08-A0198489D405}"/>
              </a:ext>
            </a:extLst>
          </p:cNvPr>
          <p:cNvSpPr txBox="1">
            <a:spLocks/>
          </p:cNvSpPr>
          <p:nvPr/>
        </p:nvSpPr>
        <p:spPr>
          <a:xfrm flipH="1">
            <a:off x="3191999" y="3279563"/>
            <a:ext cx="1659300" cy="4497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S" sz="1200" b="1" dirty="0">
                <a:solidFill>
                  <a:srgbClr val="C00000"/>
                </a:solidFill>
              </a:rPr>
              <a:t>Encuentro con equipo pastoral de la obra</a:t>
            </a:r>
            <a:endParaRPr lang="es-PE" sz="1200" b="1" dirty="0">
              <a:solidFill>
                <a:srgbClr val="C00000"/>
              </a:solidFill>
            </a:endParaRPr>
          </a:p>
        </p:txBody>
      </p:sp>
      <p:sp>
        <p:nvSpPr>
          <p:cNvPr id="92" name="Google Shape;748;p45">
            <a:extLst>
              <a:ext uri="{FF2B5EF4-FFF2-40B4-BE49-F238E27FC236}">
                <a16:creationId xmlns:a16="http://schemas.microsoft.com/office/drawing/2014/main" id="{A6061528-29A8-BA3B-CE8F-A8F29B39676A}"/>
              </a:ext>
            </a:extLst>
          </p:cNvPr>
          <p:cNvSpPr txBox="1">
            <a:spLocks/>
          </p:cNvSpPr>
          <p:nvPr/>
        </p:nvSpPr>
        <p:spPr>
          <a:xfrm flipH="1">
            <a:off x="5881563" y="2473825"/>
            <a:ext cx="1746900" cy="4497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PE" b="1" dirty="0">
                <a:solidFill>
                  <a:srgbClr val="C00000"/>
                </a:solidFill>
              </a:rPr>
              <a:t>Desarrollo de propuestas de animación </a:t>
            </a:r>
          </a:p>
        </p:txBody>
      </p:sp>
      <p:sp>
        <p:nvSpPr>
          <p:cNvPr id="93" name="Rectángulo 92">
            <a:extLst>
              <a:ext uri="{FF2B5EF4-FFF2-40B4-BE49-F238E27FC236}">
                <a16:creationId xmlns:a16="http://schemas.microsoft.com/office/drawing/2014/main" id="{4DBA2C1B-04A2-5333-E0F2-8504C1C61110}"/>
              </a:ext>
            </a:extLst>
          </p:cNvPr>
          <p:cNvSpPr/>
          <p:nvPr/>
        </p:nvSpPr>
        <p:spPr>
          <a:xfrm>
            <a:off x="588922" y="118072"/>
            <a:ext cx="7894827" cy="1200329"/>
          </a:xfrm>
          <a:prstGeom prst="rect">
            <a:avLst/>
          </a:prstGeom>
          <a:noFill/>
        </p:spPr>
        <p:txBody>
          <a:bodyPr wrap="square" lIns="91440" tIns="45720" rIns="91440" bIns="45720">
            <a:spAutoFit/>
          </a:bodyPr>
          <a:lstStyle/>
          <a:p>
            <a:pPr algn="ctr"/>
            <a:r>
              <a:rPr lang="es-ES" sz="3600" b="1" cap="none" spc="0" dirty="0">
                <a:ln w="9525">
                  <a:solidFill>
                    <a:schemeClr val="bg1"/>
                  </a:solidFill>
                  <a:prstDash val="solid"/>
                </a:ln>
                <a:solidFill>
                  <a:srgbClr val="C00000"/>
                </a:solidFill>
                <a:effectLst>
                  <a:outerShdw blurRad="12700" dist="38100" dir="2700000" algn="tl" rotWithShape="0">
                    <a:schemeClr val="bg1">
                      <a:lumMod val="50000"/>
                    </a:schemeClr>
                  </a:outerShdw>
                </a:effectLst>
              </a:rPr>
              <a:t>Tareas al iniciar la animación vocacional</a:t>
            </a:r>
          </a:p>
        </p:txBody>
      </p:sp>
    </p:spTree>
    <p:extLst>
      <p:ext uri="{BB962C8B-B14F-4D97-AF65-F5344CB8AC3E}">
        <p14:creationId xmlns:p14="http://schemas.microsoft.com/office/powerpoint/2010/main" val="1513711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C8E10A37-24B4-FB19-9F4E-644332BE4823}"/>
              </a:ext>
            </a:extLst>
          </p:cNvPr>
          <p:cNvSpPr/>
          <p:nvPr/>
        </p:nvSpPr>
        <p:spPr>
          <a:xfrm>
            <a:off x="588922" y="118072"/>
            <a:ext cx="7894827" cy="646331"/>
          </a:xfrm>
          <a:prstGeom prst="rect">
            <a:avLst/>
          </a:prstGeom>
          <a:noFill/>
        </p:spPr>
        <p:txBody>
          <a:bodyPr wrap="square" lIns="91440" tIns="45720" rIns="91440" bIns="45720">
            <a:spAutoFit/>
          </a:bodyPr>
          <a:lstStyle/>
          <a:p>
            <a:pPr algn="ctr"/>
            <a:r>
              <a:rPr lang="es-ES" sz="3600" b="1" dirty="0">
                <a:ln w="9525">
                  <a:solidFill>
                    <a:schemeClr val="bg1"/>
                  </a:solidFill>
                  <a:prstDash val="solid"/>
                </a:ln>
                <a:solidFill>
                  <a:srgbClr val="C00000"/>
                </a:solidFill>
                <a:effectLst>
                  <a:outerShdw blurRad="12700" dist="38100" dir="2700000" algn="tl" rotWithShape="0">
                    <a:schemeClr val="bg1">
                      <a:lumMod val="50000"/>
                    </a:schemeClr>
                  </a:outerShdw>
                </a:effectLst>
              </a:rPr>
              <a:t>Otras tareas</a:t>
            </a:r>
            <a:endParaRPr lang="es-ES" sz="3600" b="1" cap="none" spc="0" dirty="0">
              <a:ln w="9525">
                <a:solidFill>
                  <a:schemeClr val="bg1"/>
                </a:solidFill>
                <a:prstDash val="solid"/>
              </a:ln>
              <a:solidFill>
                <a:srgbClr val="C00000"/>
              </a:solidFill>
              <a:effectLst>
                <a:outerShdw blurRad="12700" dist="38100" dir="2700000" algn="tl" rotWithShape="0">
                  <a:schemeClr val="bg1">
                    <a:lumMod val="50000"/>
                  </a:schemeClr>
                </a:outerShdw>
              </a:effectLst>
            </a:endParaRPr>
          </a:p>
        </p:txBody>
      </p:sp>
      <p:sp>
        <p:nvSpPr>
          <p:cNvPr id="5" name="Rectángulo 4">
            <a:extLst>
              <a:ext uri="{FF2B5EF4-FFF2-40B4-BE49-F238E27FC236}">
                <a16:creationId xmlns:a16="http://schemas.microsoft.com/office/drawing/2014/main" id="{914C1019-3B22-C866-66F2-6800159FB1B2}"/>
              </a:ext>
            </a:extLst>
          </p:cNvPr>
          <p:cNvSpPr/>
          <p:nvPr/>
        </p:nvSpPr>
        <p:spPr>
          <a:xfrm>
            <a:off x="383481" y="974013"/>
            <a:ext cx="5259773" cy="584775"/>
          </a:xfrm>
          <a:prstGeom prst="rect">
            <a:avLst/>
          </a:prstGeom>
          <a:noFill/>
        </p:spPr>
        <p:txBody>
          <a:bodyPr wrap="none" lIns="91440" tIns="45720" rIns="91440" bIns="45720">
            <a:spAutoFit/>
          </a:bodyPr>
          <a:lstStyle/>
          <a:p>
            <a:pPr algn="ctr"/>
            <a:r>
              <a:rPr lang="es-ES"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Elaboración de subsidios </a:t>
            </a:r>
          </a:p>
        </p:txBody>
      </p:sp>
      <p:sp>
        <p:nvSpPr>
          <p:cNvPr id="6" name="CuadroTexto 5">
            <a:extLst>
              <a:ext uri="{FF2B5EF4-FFF2-40B4-BE49-F238E27FC236}">
                <a16:creationId xmlns:a16="http://schemas.microsoft.com/office/drawing/2014/main" id="{263E4939-AED6-17D3-D0D4-C17D9055074F}"/>
              </a:ext>
            </a:extLst>
          </p:cNvPr>
          <p:cNvSpPr txBox="1"/>
          <p:nvPr/>
        </p:nvSpPr>
        <p:spPr>
          <a:xfrm>
            <a:off x="2389909" y="1849582"/>
            <a:ext cx="4959927" cy="954107"/>
          </a:xfrm>
          <a:prstGeom prst="rect">
            <a:avLst/>
          </a:prstGeom>
          <a:noFill/>
        </p:spPr>
        <p:txBody>
          <a:bodyPr wrap="square" rtlCol="0">
            <a:spAutoFit/>
          </a:bodyPr>
          <a:lstStyle/>
          <a:p>
            <a:r>
              <a:rPr lang="es-ES" dirty="0"/>
              <a:t>Jornada Vocacional</a:t>
            </a:r>
          </a:p>
          <a:p>
            <a:r>
              <a:rPr lang="es-ES" dirty="0"/>
              <a:t>Retiros con tinte Vocacional</a:t>
            </a:r>
          </a:p>
          <a:p>
            <a:r>
              <a:rPr lang="es-PE" dirty="0"/>
              <a:t>Unificar criterios de elaboración de PPV</a:t>
            </a:r>
          </a:p>
          <a:p>
            <a:r>
              <a:rPr lang="es-PE" dirty="0"/>
              <a:t>Bitácora de acompañamiento</a:t>
            </a:r>
          </a:p>
        </p:txBody>
      </p:sp>
      <p:sp>
        <p:nvSpPr>
          <p:cNvPr id="7" name="Rectángulo 6">
            <a:extLst>
              <a:ext uri="{FF2B5EF4-FFF2-40B4-BE49-F238E27FC236}">
                <a16:creationId xmlns:a16="http://schemas.microsoft.com/office/drawing/2014/main" id="{267621C0-916F-0B09-5978-89D7CDF1DD2C}"/>
              </a:ext>
            </a:extLst>
          </p:cNvPr>
          <p:cNvSpPr/>
          <p:nvPr/>
        </p:nvSpPr>
        <p:spPr>
          <a:xfrm>
            <a:off x="267495" y="2879442"/>
            <a:ext cx="6877204" cy="584775"/>
          </a:xfrm>
          <a:prstGeom prst="rect">
            <a:avLst/>
          </a:prstGeom>
          <a:noFill/>
        </p:spPr>
        <p:txBody>
          <a:bodyPr wrap="none" lIns="91440" tIns="45720" rIns="91440" bIns="45720">
            <a:spAutoFit/>
          </a:bodyPr>
          <a:lstStyle/>
          <a:p>
            <a:pPr algn="ctr"/>
            <a:r>
              <a:rPr lang="es-ES"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Elaboración de plan de formación </a:t>
            </a:r>
          </a:p>
        </p:txBody>
      </p:sp>
      <p:sp>
        <p:nvSpPr>
          <p:cNvPr id="8" name="CuadroTexto 7">
            <a:extLst>
              <a:ext uri="{FF2B5EF4-FFF2-40B4-BE49-F238E27FC236}">
                <a16:creationId xmlns:a16="http://schemas.microsoft.com/office/drawing/2014/main" id="{E27EE895-B075-98F2-BAC7-51BD81CE4B57}"/>
              </a:ext>
            </a:extLst>
          </p:cNvPr>
          <p:cNvSpPr txBox="1"/>
          <p:nvPr/>
        </p:nvSpPr>
        <p:spPr>
          <a:xfrm>
            <a:off x="2389909" y="3862733"/>
            <a:ext cx="5211683" cy="523220"/>
          </a:xfrm>
          <a:prstGeom prst="rect">
            <a:avLst/>
          </a:prstGeom>
          <a:noFill/>
        </p:spPr>
        <p:txBody>
          <a:bodyPr wrap="none" rtlCol="0">
            <a:spAutoFit/>
          </a:bodyPr>
          <a:lstStyle/>
          <a:p>
            <a:r>
              <a:rPr lang="es-ES" dirty="0"/>
              <a:t>Escuela Salesiana de Acompañamiento para religiosos y laicos</a:t>
            </a:r>
          </a:p>
          <a:p>
            <a:r>
              <a:rPr lang="es-ES" dirty="0"/>
              <a:t> </a:t>
            </a:r>
            <a:endParaRPr lang="es-PE" dirty="0"/>
          </a:p>
        </p:txBody>
      </p:sp>
    </p:spTree>
    <p:extLst>
      <p:ext uri="{BB962C8B-B14F-4D97-AF65-F5344CB8AC3E}">
        <p14:creationId xmlns:p14="http://schemas.microsoft.com/office/powerpoint/2010/main" val="125898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3B72B62-C8A6-8A23-6091-7F906FD1679A}"/>
              </a:ext>
            </a:extLst>
          </p:cNvPr>
          <p:cNvSpPr/>
          <p:nvPr/>
        </p:nvSpPr>
        <p:spPr>
          <a:xfrm>
            <a:off x="2097606" y="2110085"/>
            <a:ext cx="4948792" cy="1446550"/>
          </a:xfrm>
          <a:prstGeom prst="rect">
            <a:avLst/>
          </a:prstGeom>
          <a:noFill/>
        </p:spPr>
        <p:txBody>
          <a:bodyPr wrap="none" lIns="91440" tIns="45720" rIns="91440" bIns="45720">
            <a:spAutoFit/>
          </a:bodyPr>
          <a:lstStyle/>
          <a:p>
            <a:pPr algn="ctr"/>
            <a:r>
              <a:rPr lang="es-ES" sz="8800" b="1" cap="none" spc="0" dirty="0">
                <a:ln w="9525">
                  <a:solidFill>
                    <a:schemeClr val="bg1"/>
                  </a:solidFill>
                  <a:prstDash val="solid"/>
                </a:ln>
                <a:solidFill>
                  <a:srgbClr val="C00000"/>
                </a:solidFill>
                <a:effectLst>
                  <a:outerShdw blurRad="12700" dist="38100" dir="2700000" algn="tl" rotWithShape="0">
                    <a:schemeClr val="bg1">
                      <a:lumMod val="50000"/>
                    </a:schemeClr>
                  </a:outerShdw>
                </a:effectLst>
                <a:latin typeface="Arial Black" panose="020B0A04020102020204" pitchFamily="34" charset="0"/>
              </a:rPr>
              <a:t>Gracias</a:t>
            </a:r>
            <a:endParaRPr lang="es-ES" sz="5400" b="1" cap="none" spc="0" dirty="0">
              <a:ln w="9525">
                <a:solidFill>
                  <a:schemeClr val="bg1"/>
                </a:solidFill>
                <a:prstDash val="solid"/>
              </a:ln>
              <a:solidFill>
                <a:srgbClr val="C00000"/>
              </a:solidFill>
              <a:effectLst>
                <a:outerShdw blurRad="12700" dist="38100" dir="2700000" algn="tl" rotWithShape="0">
                  <a:schemeClr val="bg1">
                    <a:lumMod val="50000"/>
                  </a:schemeClr>
                </a:outerShdw>
              </a:effectLst>
              <a:latin typeface="Arial Black" panose="020B0A04020102020204" pitchFamily="34" charset="0"/>
            </a:endParaRPr>
          </a:p>
        </p:txBody>
      </p:sp>
    </p:spTree>
    <p:extLst>
      <p:ext uri="{BB962C8B-B14F-4D97-AF65-F5344CB8AC3E}">
        <p14:creationId xmlns:p14="http://schemas.microsoft.com/office/powerpoint/2010/main" val="635629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7" name="Google Shape;557;p34"/>
          <p:cNvSpPr txBox="1">
            <a:spLocks noGrp="1"/>
          </p:cNvSpPr>
          <p:nvPr>
            <p:ph type="title"/>
          </p:nvPr>
        </p:nvSpPr>
        <p:spPr>
          <a:xfrm>
            <a:off x="439911" y="304232"/>
            <a:ext cx="2680800" cy="1011300"/>
          </a:xfrm>
          <a:prstGeom prst="rect">
            <a:avLst/>
          </a:prstGeom>
        </p:spPr>
        <p:txBody>
          <a:bodyPr spcFirstLastPara="1" wrap="square" lIns="91425" tIns="91425" rIns="91425" bIns="91425" anchor="b" anchorCtr="0">
            <a:noAutofit/>
          </a:bodyPr>
          <a:lstStyle/>
          <a:p>
            <a:pPr>
              <a:buClr>
                <a:schemeClr val="dk1"/>
              </a:buClr>
              <a:buSzPts val="1100"/>
            </a:pPr>
            <a:r>
              <a:rPr lang="en" sz="2800" dirty="0">
                <a:solidFill>
                  <a:srgbClr val="C00000"/>
                </a:solidFill>
              </a:rPr>
              <a:t>Introducción</a:t>
            </a:r>
            <a:endParaRPr sz="2800" dirty="0">
              <a:solidFill>
                <a:srgbClr val="C00000"/>
              </a:solidFill>
            </a:endParaRPr>
          </a:p>
        </p:txBody>
      </p:sp>
      <p:sp>
        <p:nvSpPr>
          <p:cNvPr id="558" name="Google Shape;558;p34"/>
          <p:cNvSpPr txBox="1">
            <a:spLocks noGrp="1"/>
          </p:cNvSpPr>
          <p:nvPr>
            <p:ph type="subTitle" idx="1"/>
          </p:nvPr>
        </p:nvSpPr>
        <p:spPr>
          <a:xfrm flipH="1">
            <a:off x="197029" y="1315532"/>
            <a:ext cx="4070167" cy="3332668"/>
          </a:xfrm>
          <a:prstGeom prst="rect">
            <a:avLst/>
          </a:prstGeom>
        </p:spPr>
        <p:txBody>
          <a:bodyPr spcFirstLastPara="1" wrap="square" lIns="91425" tIns="91425" rIns="91425" bIns="91425" anchor="t" anchorCtr="0">
            <a:noAutofit/>
          </a:bodyPr>
          <a:lstStyle/>
          <a:p>
            <a:pPr marL="324000" indent="0" algn="just"/>
            <a:r>
              <a:rPr lang="es-ES" dirty="0">
                <a:latin typeface="Arial Narrow" panose="020B0606020202030204" pitchFamily="34" charset="0"/>
              </a:rPr>
              <a:t>Este plan </a:t>
            </a:r>
            <a:r>
              <a:rPr lang="es-ES" dirty="0">
                <a:solidFill>
                  <a:srgbClr val="C00000"/>
                </a:solidFill>
                <a:latin typeface="Arial Narrow" panose="020B0606020202030204" pitchFamily="34" charset="0"/>
              </a:rPr>
              <a:t>pretende implementar un proceso como camino organizado, procurando cimentar las bases necesarias para una animación vocacional significativa, </a:t>
            </a:r>
            <a:r>
              <a:rPr lang="es-ES" dirty="0">
                <a:latin typeface="Arial Narrow" panose="020B0606020202030204" pitchFamily="34" charset="0"/>
              </a:rPr>
              <a:t>acorde a los criterios pastorales de la congregación y la inspectoría reunidos en el </a:t>
            </a:r>
            <a:r>
              <a:rPr lang="es-ES" b="1" dirty="0" err="1">
                <a:solidFill>
                  <a:srgbClr val="C00000"/>
                </a:solidFill>
                <a:latin typeface="Arial Narrow" panose="020B0606020202030204" pitchFamily="34" charset="0"/>
              </a:rPr>
              <a:t>CdRPJS</a:t>
            </a:r>
            <a:r>
              <a:rPr lang="es-ES" b="1" dirty="0">
                <a:solidFill>
                  <a:srgbClr val="C00000"/>
                </a:solidFill>
                <a:latin typeface="Arial Narrow" panose="020B0606020202030204" pitchFamily="34" charset="0"/>
              </a:rPr>
              <a:t> </a:t>
            </a:r>
            <a:r>
              <a:rPr lang="es-ES" dirty="0">
                <a:solidFill>
                  <a:srgbClr val="C00000"/>
                </a:solidFill>
                <a:latin typeface="Arial Narrow" panose="020B0606020202030204" pitchFamily="34" charset="0"/>
              </a:rPr>
              <a:t>y en el </a:t>
            </a:r>
            <a:r>
              <a:rPr lang="es-ES" b="1" dirty="0">
                <a:solidFill>
                  <a:srgbClr val="C00000"/>
                </a:solidFill>
                <a:latin typeface="Arial Narrow" panose="020B0606020202030204" pitchFamily="34" charset="0"/>
              </a:rPr>
              <a:t>PEPS</a:t>
            </a:r>
            <a:r>
              <a:rPr lang="es-ES" dirty="0">
                <a:solidFill>
                  <a:srgbClr val="C00000"/>
                </a:solidFill>
                <a:latin typeface="Arial Narrow" panose="020B0606020202030204" pitchFamily="34" charset="0"/>
              </a:rPr>
              <a:t>I</a:t>
            </a:r>
            <a:r>
              <a:rPr lang="es-ES" dirty="0">
                <a:latin typeface="Arial Narrow" panose="020B0606020202030204" pitchFamily="34" charset="0"/>
              </a:rPr>
              <a:t>. </a:t>
            </a:r>
            <a:r>
              <a:rPr lang="es-ES" u="sng" dirty="0">
                <a:solidFill>
                  <a:srgbClr val="C00000"/>
                </a:solidFill>
                <a:latin typeface="Arial Narrow" panose="020B0606020202030204" pitchFamily="34" charset="0"/>
              </a:rPr>
              <a:t>Convirtiéndose así la animación vocacional en eje transversal y tarea de toda la Inspectoría</a:t>
            </a:r>
            <a:r>
              <a:rPr lang="es-ES" dirty="0">
                <a:latin typeface="Arial Narrow" panose="020B0606020202030204" pitchFamily="34" charset="0"/>
              </a:rPr>
              <a:t>. La Comisión Inspectorial de Animación y Acompañamiento Vocacional (CIAAV) asume el reto de animar, acompañar y evaluar estos procesos buscando en clave salesiana responder al llamado que Dios nos hace.</a:t>
            </a:r>
          </a:p>
        </p:txBody>
      </p:sp>
      <p:grpSp>
        <p:nvGrpSpPr>
          <p:cNvPr id="4" name="Grupo 3">
            <a:extLst>
              <a:ext uri="{FF2B5EF4-FFF2-40B4-BE49-F238E27FC236}">
                <a16:creationId xmlns:a16="http://schemas.microsoft.com/office/drawing/2014/main" id="{7F61257C-971B-8004-783F-AA56B03D4F38}"/>
              </a:ext>
            </a:extLst>
          </p:cNvPr>
          <p:cNvGrpSpPr/>
          <p:nvPr/>
        </p:nvGrpSpPr>
        <p:grpSpPr>
          <a:xfrm>
            <a:off x="4572002" y="802307"/>
            <a:ext cx="4450107" cy="2869375"/>
            <a:chOff x="3812722" y="742951"/>
            <a:chExt cx="5257800" cy="3608614"/>
          </a:xfrm>
        </p:grpSpPr>
        <p:sp>
          <p:nvSpPr>
            <p:cNvPr id="7" name="Rectángulo 6">
              <a:extLst>
                <a:ext uri="{FF2B5EF4-FFF2-40B4-BE49-F238E27FC236}">
                  <a16:creationId xmlns:a16="http://schemas.microsoft.com/office/drawing/2014/main" id="{F0C477E2-470E-7FE3-81D0-A492B1D82479}"/>
                </a:ext>
              </a:extLst>
            </p:cNvPr>
            <p:cNvSpPr/>
            <p:nvPr/>
          </p:nvSpPr>
          <p:spPr>
            <a:xfrm>
              <a:off x="3812722" y="742951"/>
              <a:ext cx="5257800" cy="3608614"/>
            </a:xfrm>
            <a:prstGeom prst="rect">
              <a:avLst/>
            </a:prstGeom>
            <a:solidFill>
              <a:srgbClr val="43BB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8" name="Picture 2" descr="Free Foto De Personas Que Se Toman De La Mano Stock Photo">
              <a:extLst>
                <a:ext uri="{FF2B5EF4-FFF2-40B4-BE49-F238E27FC236}">
                  <a16:creationId xmlns:a16="http://schemas.microsoft.com/office/drawing/2014/main" id="{F987B81B-6A42-E77E-5A4F-9831CEACD9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7821" y="857892"/>
              <a:ext cx="5063927" cy="3378732"/>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026EA1D7-D068-6459-52A2-E6CA9E997A77}"/>
              </a:ext>
            </a:extLst>
          </p:cNvPr>
          <p:cNvSpPr txBox="1"/>
          <p:nvPr/>
        </p:nvSpPr>
        <p:spPr>
          <a:xfrm>
            <a:off x="1572491" y="1490963"/>
            <a:ext cx="6144491" cy="2862322"/>
          </a:xfrm>
          <a:prstGeom prst="rect">
            <a:avLst/>
          </a:prstGeom>
          <a:solidFill>
            <a:srgbClr val="E65426">
              <a:alpha val="16000"/>
            </a:srgbClr>
          </a:solidFill>
        </p:spPr>
        <p:txBody>
          <a:bodyPr wrap="square">
            <a:spAutoFit/>
          </a:bodyPr>
          <a:lstStyle/>
          <a:p>
            <a:pPr algn="just"/>
            <a:r>
              <a:rPr lang="es-ES" sz="1800" dirty="0">
                <a:latin typeface="Arial Narrow" panose="020B0606020202030204" pitchFamily="34" charset="0"/>
              </a:rPr>
              <a:t>En nuestra inspectoría no hemos logrado </a:t>
            </a:r>
            <a:r>
              <a:rPr lang="es-ES" sz="1800" dirty="0">
                <a:solidFill>
                  <a:srgbClr val="C00000"/>
                </a:solidFill>
                <a:latin typeface="Arial Narrow" panose="020B0606020202030204" pitchFamily="34" charset="0"/>
              </a:rPr>
              <a:t>pasar a plenitud de una animación vocacional por reclutamiento</a:t>
            </a:r>
            <a:r>
              <a:rPr lang="es-ES" sz="1800" dirty="0">
                <a:latin typeface="Arial Narrow" panose="020B0606020202030204" pitchFamily="34" charset="0"/>
              </a:rPr>
              <a:t> </a:t>
            </a:r>
            <a:r>
              <a:rPr lang="es-ES" sz="1800" u="sng" dirty="0">
                <a:solidFill>
                  <a:srgbClr val="C00000"/>
                </a:solidFill>
                <a:effectLst>
                  <a:outerShdw blurRad="38100" dist="38100" dir="2700000" algn="tl">
                    <a:srgbClr val="000000">
                      <a:alpha val="43137"/>
                    </a:srgbClr>
                  </a:outerShdw>
                </a:effectLst>
                <a:latin typeface="Arial Narrow" panose="020B0606020202030204" pitchFamily="34" charset="0"/>
              </a:rPr>
              <a:t>a una pastoral juvenil que genere cultura vocacional en nuestras obras</a:t>
            </a:r>
            <a:r>
              <a:rPr lang="es-ES" sz="1800" dirty="0">
                <a:latin typeface="Arial Narrow" panose="020B0606020202030204" pitchFamily="34" charset="0"/>
              </a:rPr>
              <a:t>. Y esto responde a que la </a:t>
            </a:r>
            <a:r>
              <a:rPr lang="es-ES" sz="1800" dirty="0">
                <a:solidFill>
                  <a:srgbClr val="E65426"/>
                </a:solidFill>
                <a:latin typeface="Arial Narrow" panose="020B0606020202030204" pitchFamily="34" charset="0"/>
              </a:rPr>
              <a:t>concepción de la misma se restringe a las vocaciones religioso-sacerdotales afectando la puesta en práctica de un Plan de Animación Vocacional</a:t>
            </a:r>
            <a:r>
              <a:rPr lang="es-ES" sz="1800" dirty="0">
                <a:latin typeface="Arial Narrow" panose="020B0606020202030204" pitchFamily="34" charset="0"/>
              </a:rPr>
              <a:t>; además, dicha cultura vocacional no </a:t>
            </a:r>
            <a:r>
              <a:rPr lang="es-ES" sz="1800" dirty="0">
                <a:solidFill>
                  <a:srgbClr val="E65426"/>
                </a:solidFill>
                <a:latin typeface="Arial Narrow" panose="020B0606020202030204" pitchFamily="34" charset="0"/>
              </a:rPr>
              <a:t>se pone en práctica a la hora de aplicar el itinerario de educación en la fe</a:t>
            </a:r>
            <a:r>
              <a:rPr lang="es-ES" sz="1800" dirty="0">
                <a:latin typeface="Arial Narrow" panose="020B0606020202030204" pitchFamily="34" charset="0"/>
              </a:rPr>
              <a:t>. Esto conlleva a que no se den las condiciones necesarias de experiencias concretas de acompañamiento personal a los jóvenes para que puedan dar sentido a su proyecto de vida</a:t>
            </a:r>
            <a:r>
              <a:rPr lang="es-ES" sz="1800" dirty="0"/>
              <a:t>.</a:t>
            </a:r>
          </a:p>
        </p:txBody>
      </p:sp>
      <p:sp>
        <p:nvSpPr>
          <p:cNvPr id="7" name="CuadroTexto 6">
            <a:extLst>
              <a:ext uri="{FF2B5EF4-FFF2-40B4-BE49-F238E27FC236}">
                <a16:creationId xmlns:a16="http://schemas.microsoft.com/office/drawing/2014/main" id="{2FB7FE53-57B1-8D1D-42D3-6F6AF7B82F42}"/>
              </a:ext>
            </a:extLst>
          </p:cNvPr>
          <p:cNvSpPr txBox="1"/>
          <p:nvPr/>
        </p:nvSpPr>
        <p:spPr>
          <a:xfrm>
            <a:off x="415635" y="687776"/>
            <a:ext cx="2722419" cy="523220"/>
          </a:xfrm>
          <a:prstGeom prst="rect">
            <a:avLst/>
          </a:prstGeom>
          <a:noFill/>
        </p:spPr>
        <p:txBody>
          <a:bodyPr wrap="square">
            <a:spAutoFit/>
          </a:bodyPr>
          <a:lstStyle/>
          <a:p>
            <a:r>
              <a:rPr lang="en" sz="2800" dirty="0">
                <a:solidFill>
                  <a:srgbClr val="C00000"/>
                </a:solidFill>
                <a:latin typeface="Gloria Hallelujah" panose="020B0604020202020204" charset="0"/>
              </a:rPr>
              <a:t>Visión Global</a:t>
            </a:r>
            <a:endParaRPr lang="es-PE" sz="2800" dirty="0">
              <a:latin typeface="Gloria Hallelujah" panose="020B0604020202020204" charset="0"/>
            </a:endParaRPr>
          </a:p>
        </p:txBody>
      </p:sp>
      <p:cxnSp>
        <p:nvCxnSpPr>
          <p:cNvPr id="9" name="Conector recto de flecha 8">
            <a:extLst>
              <a:ext uri="{FF2B5EF4-FFF2-40B4-BE49-F238E27FC236}">
                <a16:creationId xmlns:a16="http://schemas.microsoft.com/office/drawing/2014/main" id="{61F2B1E8-EF72-D658-4F6A-ED18D5594F85}"/>
              </a:ext>
            </a:extLst>
          </p:cNvPr>
          <p:cNvCxnSpPr>
            <a:cxnSpLocks/>
          </p:cNvCxnSpPr>
          <p:nvPr/>
        </p:nvCxnSpPr>
        <p:spPr>
          <a:xfrm>
            <a:off x="415635" y="1210996"/>
            <a:ext cx="2722419" cy="0"/>
          </a:xfrm>
          <a:prstGeom prst="straightConnector1">
            <a:avLst/>
          </a:prstGeom>
          <a:ln w="19050">
            <a:solidFill>
              <a:srgbClr val="B62116"/>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2" name="CuadroTexto 11">
            <a:extLst>
              <a:ext uri="{FF2B5EF4-FFF2-40B4-BE49-F238E27FC236}">
                <a16:creationId xmlns:a16="http://schemas.microsoft.com/office/drawing/2014/main" id="{7FA993D0-32CF-742D-1F5B-B16B99E31FA8}"/>
              </a:ext>
            </a:extLst>
          </p:cNvPr>
          <p:cNvSpPr txBox="1"/>
          <p:nvPr/>
        </p:nvSpPr>
        <p:spPr>
          <a:xfrm>
            <a:off x="1" y="190641"/>
            <a:ext cx="9282545" cy="307777"/>
          </a:xfrm>
          <a:prstGeom prst="rect">
            <a:avLst/>
          </a:prstGeom>
          <a:solidFill>
            <a:srgbClr val="B62116"/>
          </a:solidFill>
        </p:spPr>
        <p:txBody>
          <a:bodyPr wrap="square">
            <a:spAutoFit/>
          </a:bodyPr>
          <a:lstStyle/>
          <a:p>
            <a:r>
              <a:rPr lang="es-ES" dirty="0">
                <a:solidFill>
                  <a:schemeClr val="bg1"/>
                </a:solidFill>
              </a:rPr>
              <a:t>1. </a:t>
            </a:r>
            <a:r>
              <a:rPr lang="es-ES" cap="all" dirty="0">
                <a:solidFill>
                  <a:schemeClr val="bg1"/>
                </a:solidFill>
              </a:rPr>
              <a:t>Observación de la realidad de la Animación Vocacional en nuestra Inspectoría</a:t>
            </a:r>
          </a:p>
        </p:txBody>
      </p:sp>
    </p:spTree>
    <p:extLst>
      <p:ext uri="{BB962C8B-B14F-4D97-AF65-F5344CB8AC3E}">
        <p14:creationId xmlns:p14="http://schemas.microsoft.com/office/powerpoint/2010/main" val="2185679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E4DE5730-A6E3-7C56-928F-614537B6562A}"/>
              </a:ext>
            </a:extLst>
          </p:cNvPr>
          <p:cNvSpPr txBox="1"/>
          <p:nvPr/>
        </p:nvSpPr>
        <p:spPr>
          <a:xfrm>
            <a:off x="304800" y="618503"/>
            <a:ext cx="6490854" cy="523220"/>
          </a:xfrm>
          <a:prstGeom prst="rect">
            <a:avLst/>
          </a:prstGeom>
          <a:noFill/>
        </p:spPr>
        <p:txBody>
          <a:bodyPr wrap="square">
            <a:spAutoFit/>
          </a:bodyPr>
          <a:lstStyle/>
          <a:p>
            <a:r>
              <a:rPr lang="en" sz="2800" dirty="0">
                <a:solidFill>
                  <a:srgbClr val="C00000"/>
                </a:solidFill>
                <a:latin typeface="Gloria Hallelujah" panose="020B0604020202020204" charset="0"/>
              </a:rPr>
              <a:t>Desafios que se debe afrontar</a:t>
            </a:r>
            <a:endParaRPr lang="es-PE" sz="2800" dirty="0">
              <a:latin typeface="Gloria Hallelujah" panose="020B0604020202020204" charset="0"/>
            </a:endParaRPr>
          </a:p>
        </p:txBody>
      </p:sp>
      <p:cxnSp>
        <p:nvCxnSpPr>
          <p:cNvPr id="6" name="Conector recto de flecha 5">
            <a:extLst>
              <a:ext uri="{FF2B5EF4-FFF2-40B4-BE49-F238E27FC236}">
                <a16:creationId xmlns:a16="http://schemas.microsoft.com/office/drawing/2014/main" id="{13313B22-D87E-A1E0-4CD5-85F721B27020}"/>
              </a:ext>
            </a:extLst>
          </p:cNvPr>
          <p:cNvCxnSpPr>
            <a:cxnSpLocks/>
          </p:cNvCxnSpPr>
          <p:nvPr/>
        </p:nvCxnSpPr>
        <p:spPr>
          <a:xfrm>
            <a:off x="422562" y="1141723"/>
            <a:ext cx="5784274" cy="0"/>
          </a:xfrm>
          <a:prstGeom prst="straightConnector1">
            <a:avLst/>
          </a:prstGeom>
          <a:ln w="19050">
            <a:solidFill>
              <a:srgbClr val="B62116"/>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id="{F3906BDF-3193-4E3B-7DD0-5A1FA463F667}"/>
              </a:ext>
            </a:extLst>
          </p:cNvPr>
          <p:cNvSpPr txBox="1"/>
          <p:nvPr/>
        </p:nvSpPr>
        <p:spPr>
          <a:xfrm>
            <a:off x="1" y="190641"/>
            <a:ext cx="9282545" cy="307777"/>
          </a:xfrm>
          <a:prstGeom prst="rect">
            <a:avLst/>
          </a:prstGeom>
          <a:solidFill>
            <a:srgbClr val="B62116"/>
          </a:solidFill>
        </p:spPr>
        <p:txBody>
          <a:bodyPr wrap="square">
            <a:spAutoFit/>
          </a:bodyPr>
          <a:lstStyle/>
          <a:p>
            <a:r>
              <a:rPr lang="es-ES" cap="all" dirty="0">
                <a:solidFill>
                  <a:schemeClr val="bg1"/>
                </a:solidFill>
              </a:rPr>
              <a:t>1. Observación de la realidad de la Animación Vocacional en nuestra Inspectoría</a:t>
            </a:r>
          </a:p>
        </p:txBody>
      </p:sp>
      <p:sp>
        <p:nvSpPr>
          <p:cNvPr id="11" name="CuadroTexto 10">
            <a:extLst>
              <a:ext uri="{FF2B5EF4-FFF2-40B4-BE49-F238E27FC236}">
                <a16:creationId xmlns:a16="http://schemas.microsoft.com/office/drawing/2014/main" id="{57B172AD-2E41-0D3C-9EAF-41C4A7CD3BD3}"/>
              </a:ext>
            </a:extLst>
          </p:cNvPr>
          <p:cNvSpPr txBox="1"/>
          <p:nvPr/>
        </p:nvSpPr>
        <p:spPr>
          <a:xfrm>
            <a:off x="1013113" y="1492682"/>
            <a:ext cx="6490854" cy="2677656"/>
          </a:xfrm>
          <a:prstGeom prst="rect">
            <a:avLst/>
          </a:prstGeom>
          <a:noFill/>
        </p:spPr>
        <p:txBody>
          <a:bodyPr wrap="square">
            <a:spAutoFit/>
          </a:bodyPr>
          <a:lstStyle/>
          <a:p>
            <a:pPr algn="just"/>
            <a:r>
              <a:rPr lang="es-ES" dirty="0"/>
              <a:t>Ante la visión global de la realidad presentada hemos de ser conscientes de que </a:t>
            </a:r>
            <a:r>
              <a:rPr lang="es-ES" dirty="0">
                <a:solidFill>
                  <a:srgbClr val="C00000"/>
                </a:solidFill>
              </a:rPr>
              <a:t>si no se asume una mentalidad de cultura vocacional en nuestras obras no será posible </a:t>
            </a:r>
            <a:r>
              <a:rPr lang="es-ES" b="1" dirty="0">
                <a:solidFill>
                  <a:srgbClr val="C00000"/>
                </a:solidFill>
              </a:rPr>
              <a:t>promover la maduración de las opciones vocacionales </a:t>
            </a:r>
            <a:r>
              <a:rPr lang="es-ES" dirty="0">
                <a:solidFill>
                  <a:srgbClr val="C00000"/>
                </a:solidFill>
              </a:rPr>
              <a:t>de los jóvenes </a:t>
            </a:r>
            <a:r>
              <a:rPr lang="es-ES" b="1" dirty="0">
                <a:solidFill>
                  <a:srgbClr val="C00000"/>
                </a:solidFill>
              </a:rPr>
              <a:t>ni acompañarlos en la formulación de su proyecto de vida </a:t>
            </a:r>
            <a:r>
              <a:rPr lang="es-ES" dirty="0">
                <a:solidFill>
                  <a:srgbClr val="C00000"/>
                </a:solidFill>
              </a:rPr>
              <a:t>dentro de un proceso de discernimiento vocacional</a:t>
            </a:r>
            <a:r>
              <a:rPr lang="es-ES" dirty="0"/>
              <a:t> en los diferentes ámbitos de la vida; considerando que las tres dimensiones (Educación a la fe, educativo cultural y experiencia asociativa) de la pastoral juvenil convergen en la vocacional como último horizonte de nuestra pastoral. A partir de esta perspectiva, nos proponemos </a:t>
            </a:r>
            <a:r>
              <a:rPr lang="es-ES" b="1" cap="all" dirty="0">
                <a:solidFill>
                  <a:srgbClr val="C00000"/>
                </a:solidFill>
                <a:effectLst>
                  <a:outerShdw blurRad="38100" dist="38100" dir="2700000" algn="tl">
                    <a:srgbClr val="000000">
                      <a:alpha val="43137"/>
                    </a:srgbClr>
                  </a:outerShdw>
                </a:effectLst>
              </a:rPr>
              <a:t>impulsar y potenciar </a:t>
            </a:r>
            <a:r>
              <a:rPr lang="es-ES" dirty="0"/>
              <a:t>una animación vocacional que propicie un </a:t>
            </a:r>
            <a:r>
              <a:rPr lang="es-ES" dirty="0">
                <a:solidFill>
                  <a:srgbClr val="E65426"/>
                </a:solidFill>
              </a:rPr>
              <a:t>camino de seguimiento de Jesús no sólo para las vocaciones específicas religiosas, sino también para la vida en general </a:t>
            </a:r>
            <a:r>
              <a:rPr lang="es-ES" dirty="0"/>
              <a:t>de todos los jóvenes de nuestras </a:t>
            </a:r>
            <a:r>
              <a:rPr lang="es-ES" dirty="0" err="1"/>
              <a:t>CEP’s</a:t>
            </a:r>
            <a:r>
              <a:rPr lang="es-ES" dirty="0"/>
              <a:t> a partir de un acompañamiento adecuado.</a:t>
            </a:r>
          </a:p>
        </p:txBody>
      </p:sp>
    </p:spTree>
    <p:extLst>
      <p:ext uri="{BB962C8B-B14F-4D97-AF65-F5344CB8AC3E}">
        <p14:creationId xmlns:p14="http://schemas.microsoft.com/office/powerpoint/2010/main" val="239720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B6C3C21-1D35-3EB9-B14D-2CDE4758EEA8}"/>
              </a:ext>
            </a:extLst>
          </p:cNvPr>
          <p:cNvSpPr txBox="1"/>
          <p:nvPr/>
        </p:nvSpPr>
        <p:spPr>
          <a:xfrm>
            <a:off x="1" y="190641"/>
            <a:ext cx="9282545" cy="307777"/>
          </a:xfrm>
          <a:prstGeom prst="rect">
            <a:avLst/>
          </a:prstGeom>
          <a:solidFill>
            <a:srgbClr val="B62116"/>
          </a:solidFill>
        </p:spPr>
        <p:txBody>
          <a:bodyPr wrap="square">
            <a:spAutoFit/>
          </a:bodyPr>
          <a:lstStyle/>
          <a:p>
            <a:r>
              <a:rPr lang="es-ES" cap="all" dirty="0">
                <a:solidFill>
                  <a:schemeClr val="bg1"/>
                </a:solidFill>
              </a:rPr>
              <a:t>2. Sujetos responsables de la animación Vocacional</a:t>
            </a:r>
          </a:p>
        </p:txBody>
      </p:sp>
      <p:sp>
        <p:nvSpPr>
          <p:cNvPr id="7" name="CuadroTexto 6">
            <a:extLst>
              <a:ext uri="{FF2B5EF4-FFF2-40B4-BE49-F238E27FC236}">
                <a16:creationId xmlns:a16="http://schemas.microsoft.com/office/drawing/2014/main" id="{C1687E48-B6CE-41A2-40D6-2F508060CDF1}"/>
              </a:ext>
            </a:extLst>
          </p:cNvPr>
          <p:cNvSpPr txBox="1"/>
          <p:nvPr/>
        </p:nvSpPr>
        <p:spPr>
          <a:xfrm>
            <a:off x="1004456" y="1298720"/>
            <a:ext cx="7245926" cy="3323987"/>
          </a:xfrm>
          <a:prstGeom prst="rect">
            <a:avLst/>
          </a:prstGeom>
          <a:noFill/>
        </p:spPr>
        <p:txBody>
          <a:bodyPr wrap="square">
            <a:spAutoFit/>
          </a:bodyPr>
          <a:lstStyle/>
          <a:p>
            <a:r>
              <a:rPr lang="es-ES" b="1" u="sng" dirty="0">
                <a:solidFill>
                  <a:srgbClr val="C00000"/>
                </a:solidFill>
              </a:rPr>
              <a:t>El Inspector y su Consejo </a:t>
            </a:r>
          </a:p>
          <a:p>
            <a:endParaRPr lang="es-ES" b="1" dirty="0">
              <a:solidFill>
                <a:srgbClr val="C00000"/>
              </a:solidFill>
            </a:endParaRPr>
          </a:p>
          <a:p>
            <a:r>
              <a:rPr lang="es-ES" dirty="0"/>
              <a:t>Anima y sensibiliza a las diversas comunidades salesianas y </a:t>
            </a:r>
            <a:r>
              <a:rPr lang="es-ES" dirty="0" err="1"/>
              <a:t>CEP’s</a:t>
            </a:r>
            <a:r>
              <a:rPr lang="es-ES" dirty="0"/>
              <a:t> </a:t>
            </a:r>
            <a:r>
              <a:rPr lang="es-ES" dirty="0">
                <a:solidFill>
                  <a:srgbClr val="E65426"/>
                </a:solidFill>
              </a:rPr>
              <a:t>sobre la importancia y necesidad de generar cultura vocacional </a:t>
            </a:r>
            <a:r>
              <a:rPr lang="es-ES" dirty="0"/>
              <a:t>en cada una de las presencias de la Inspectoría. Nombra al coordinador de la animación vocacional de la Inspectoría.</a:t>
            </a:r>
          </a:p>
          <a:p>
            <a:endParaRPr lang="es-ES" dirty="0"/>
          </a:p>
          <a:p>
            <a:r>
              <a:rPr lang="es-ES" b="1" u="sng" dirty="0">
                <a:solidFill>
                  <a:srgbClr val="C00000"/>
                </a:solidFill>
              </a:rPr>
              <a:t>El Delegado Inspectorial de Pastoral Juvenil </a:t>
            </a:r>
          </a:p>
          <a:p>
            <a:endParaRPr lang="es-ES" b="1" dirty="0">
              <a:solidFill>
                <a:srgbClr val="C00000"/>
              </a:solidFill>
            </a:endParaRPr>
          </a:p>
          <a:p>
            <a:r>
              <a:rPr lang="es-ES" dirty="0"/>
              <a:t>Es el </a:t>
            </a:r>
            <a:r>
              <a:rPr lang="es-ES" b="1" dirty="0">
                <a:solidFill>
                  <a:srgbClr val="C00000"/>
                </a:solidFill>
              </a:rPr>
              <a:t>responsable de que la pastoral juvenil </a:t>
            </a:r>
            <a:r>
              <a:rPr lang="es-ES" dirty="0">
                <a:solidFill>
                  <a:srgbClr val="FF0000"/>
                </a:solidFill>
              </a:rPr>
              <a:t>en toda la Inspectoría se realice en clave vocacional</a:t>
            </a:r>
            <a:r>
              <a:rPr lang="es-ES" dirty="0"/>
              <a:t>, integra la comisión Inspectorial de animación vocacional (CIAAV) y mantiene comunicación constante con el Coordinador Inspectorial de Animación Vocacional a fin de mantener un proceso pastoral articulado. Además, tiene la responsabilidad de verificar que las directrices del </a:t>
            </a:r>
            <a:r>
              <a:rPr lang="es-ES" dirty="0" err="1"/>
              <a:t>Aspirantado</a:t>
            </a:r>
            <a:r>
              <a:rPr lang="es-ES" dirty="0"/>
              <a:t> que aparecen en el PIAAV se logren según el itinerario propuesto. Para cumplir con esta responsabilidad debe contar con la colaboración del Delegado Inspectorial de Formación.</a:t>
            </a:r>
          </a:p>
        </p:txBody>
      </p:sp>
    </p:spTree>
    <p:extLst>
      <p:ext uri="{BB962C8B-B14F-4D97-AF65-F5344CB8AC3E}">
        <p14:creationId xmlns:p14="http://schemas.microsoft.com/office/powerpoint/2010/main" val="67154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0C1872D-D6FA-F4C1-98F1-6422CC0A23E0}"/>
              </a:ext>
            </a:extLst>
          </p:cNvPr>
          <p:cNvSpPr txBox="1"/>
          <p:nvPr/>
        </p:nvSpPr>
        <p:spPr>
          <a:xfrm>
            <a:off x="1" y="190641"/>
            <a:ext cx="9282545" cy="307777"/>
          </a:xfrm>
          <a:prstGeom prst="rect">
            <a:avLst/>
          </a:prstGeom>
          <a:solidFill>
            <a:srgbClr val="B62116"/>
          </a:solidFill>
        </p:spPr>
        <p:txBody>
          <a:bodyPr wrap="square">
            <a:spAutoFit/>
          </a:bodyPr>
          <a:lstStyle/>
          <a:p>
            <a:r>
              <a:rPr lang="es-ES" cap="all" dirty="0">
                <a:solidFill>
                  <a:schemeClr val="bg1"/>
                </a:solidFill>
              </a:rPr>
              <a:t>2. Sujetos responsables de la animación Vocacional</a:t>
            </a:r>
          </a:p>
        </p:txBody>
      </p:sp>
      <p:sp>
        <p:nvSpPr>
          <p:cNvPr id="6" name="CuadroTexto 5">
            <a:extLst>
              <a:ext uri="{FF2B5EF4-FFF2-40B4-BE49-F238E27FC236}">
                <a16:creationId xmlns:a16="http://schemas.microsoft.com/office/drawing/2014/main" id="{9407C0F8-CB6C-C995-21E2-8E62C17AD104}"/>
              </a:ext>
            </a:extLst>
          </p:cNvPr>
          <p:cNvSpPr txBox="1"/>
          <p:nvPr/>
        </p:nvSpPr>
        <p:spPr>
          <a:xfrm>
            <a:off x="858981" y="1126932"/>
            <a:ext cx="6754091" cy="3108543"/>
          </a:xfrm>
          <a:prstGeom prst="rect">
            <a:avLst/>
          </a:prstGeom>
          <a:noFill/>
        </p:spPr>
        <p:txBody>
          <a:bodyPr wrap="square">
            <a:spAutoFit/>
          </a:bodyPr>
          <a:lstStyle/>
          <a:p>
            <a:r>
              <a:rPr lang="es-ES" b="1" dirty="0">
                <a:solidFill>
                  <a:srgbClr val="C00000"/>
                </a:solidFill>
              </a:rPr>
              <a:t>El Coordinador Inspectorial de la Animación Vocacional</a:t>
            </a:r>
          </a:p>
          <a:p>
            <a:endParaRPr lang="es-ES" b="1" dirty="0">
              <a:solidFill>
                <a:srgbClr val="C00000"/>
              </a:solidFill>
            </a:endParaRPr>
          </a:p>
          <a:p>
            <a:r>
              <a:rPr lang="es-ES" dirty="0"/>
              <a:t>Tiene como misión principal la animación vocacional de la inspectoría. Para ello es necesario que:</a:t>
            </a:r>
          </a:p>
          <a:p>
            <a:endParaRPr lang="es-ES" dirty="0"/>
          </a:p>
          <a:p>
            <a:pPr marL="285750" lvl="8" indent="-285750" algn="just">
              <a:buFont typeface="Wingdings" panose="05000000000000000000" pitchFamily="2" charset="2"/>
              <a:buChar char="ü"/>
            </a:pPr>
            <a:r>
              <a:rPr lang="es-ES" dirty="0"/>
              <a:t>Mantenga coordinación constante con el DIPJS. </a:t>
            </a:r>
          </a:p>
          <a:p>
            <a:pPr marL="285750" lvl="8" indent="-285750" algn="just">
              <a:buFont typeface="Wingdings" panose="05000000000000000000" pitchFamily="2" charset="2"/>
              <a:buChar char="ü"/>
            </a:pPr>
            <a:r>
              <a:rPr lang="es-ES" dirty="0"/>
              <a:t>Integre el Equipo Inspectorial de Pastoral Juvenil Salesiana (EIPJS) </a:t>
            </a:r>
          </a:p>
          <a:p>
            <a:pPr marL="285750" lvl="8" indent="-285750" algn="just">
              <a:buFont typeface="Wingdings" panose="05000000000000000000" pitchFamily="2" charset="2"/>
              <a:buChar char="ü"/>
            </a:pPr>
            <a:r>
              <a:rPr lang="es-ES" dirty="0"/>
              <a:t>Visite las obras salesianas para el monitoreo de los procesos pastorales desde la perspectiva vocacional. Si es necesario dichas visitas se realizarán en conjunto con el DIPJS.</a:t>
            </a:r>
          </a:p>
          <a:p>
            <a:pPr marL="285750" lvl="8" indent="-285750" algn="just">
              <a:buFont typeface="Wingdings" panose="05000000000000000000" pitchFamily="2" charset="2"/>
              <a:buChar char="ü"/>
            </a:pPr>
            <a:r>
              <a:rPr lang="es-ES" dirty="0"/>
              <a:t>Participa en las reuniones de coordinadores pastorales de obra. </a:t>
            </a:r>
          </a:p>
          <a:p>
            <a:pPr marL="285750" lvl="8" indent="-285750" algn="just">
              <a:buFont typeface="Wingdings" panose="05000000000000000000" pitchFamily="2" charset="2"/>
              <a:buChar char="ü"/>
            </a:pPr>
            <a:r>
              <a:rPr lang="es-ES" dirty="0"/>
              <a:t>Participa con frecuencia en las reuniones de las redes </a:t>
            </a:r>
            <a:r>
              <a:rPr lang="es-ES" dirty="0" err="1"/>
              <a:t>inspectoriales</a:t>
            </a:r>
            <a:r>
              <a:rPr lang="es-ES" dirty="0"/>
              <a:t>. </a:t>
            </a:r>
          </a:p>
          <a:p>
            <a:pPr marL="285750" lvl="8" indent="-285750" algn="just">
              <a:buFont typeface="Wingdings" panose="05000000000000000000" pitchFamily="2" charset="2"/>
              <a:buChar char="ü"/>
            </a:pPr>
            <a:r>
              <a:rPr lang="es-ES" dirty="0"/>
              <a:t>Convoca y preside la Comisión Inspectorial de Animación y Acompañamiento Vocacional.</a:t>
            </a:r>
          </a:p>
        </p:txBody>
      </p:sp>
    </p:spTree>
    <p:extLst>
      <p:ext uri="{BB962C8B-B14F-4D97-AF65-F5344CB8AC3E}">
        <p14:creationId xmlns:p14="http://schemas.microsoft.com/office/powerpoint/2010/main" val="386308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912893FE-42FB-9F0F-E6C5-C119D7F434B2}"/>
              </a:ext>
            </a:extLst>
          </p:cNvPr>
          <p:cNvSpPr txBox="1"/>
          <p:nvPr/>
        </p:nvSpPr>
        <p:spPr>
          <a:xfrm>
            <a:off x="1593275" y="1450098"/>
            <a:ext cx="6276109" cy="2677656"/>
          </a:xfrm>
          <a:prstGeom prst="rect">
            <a:avLst/>
          </a:prstGeom>
          <a:noFill/>
        </p:spPr>
        <p:txBody>
          <a:bodyPr wrap="square">
            <a:spAutoFit/>
          </a:bodyPr>
          <a:lstStyle/>
          <a:p>
            <a:r>
              <a:rPr lang="es-ES" b="1" dirty="0">
                <a:solidFill>
                  <a:srgbClr val="C00000"/>
                </a:solidFill>
              </a:rPr>
              <a:t>La Comisión Inspectorial de Animación Vocacional - CIAAV </a:t>
            </a:r>
          </a:p>
          <a:p>
            <a:endParaRPr lang="es-ES" dirty="0"/>
          </a:p>
          <a:p>
            <a:r>
              <a:rPr lang="es-ES" dirty="0"/>
              <a:t>La comisión es designada por el Inspector y está conformada por </a:t>
            </a:r>
            <a:r>
              <a:rPr lang="es-ES" dirty="0" err="1"/>
              <a:t>SDB’s</a:t>
            </a:r>
            <a:r>
              <a:rPr lang="es-ES" dirty="0"/>
              <a:t> y laicos de preferencia de la familia salesiana. Debe contar con la presencia y asesoramiento de profesionales psicólogos. </a:t>
            </a:r>
          </a:p>
          <a:p>
            <a:endParaRPr lang="es-ES" dirty="0"/>
          </a:p>
          <a:p>
            <a:r>
              <a:rPr lang="es-ES" dirty="0"/>
              <a:t>Teniendo como principales funciones:</a:t>
            </a:r>
          </a:p>
          <a:p>
            <a:pPr marL="285750" indent="-285750">
              <a:buFont typeface="Arial" panose="020B0604020202020204" pitchFamily="34" charset="0"/>
              <a:buChar char="•"/>
            </a:pPr>
            <a:r>
              <a:rPr lang="es-ES" dirty="0"/>
              <a:t>Apoyar en la implementación de los procesos vocacionales en las obras salesianas. </a:t>
            </a:r>
          </a:p>
          <a:p>
            <a:pPr marL="285750" indent="-285750">
              <a:buFont typeface="Arial" panose="020B0604020202020204" pitchFamily="34" charset="0"/>
              <a:buChar char="•"/>
            </a:pPr>
            <a:r>
              <a:rPr lang="es-ES" dirty="0"/>
              <a:t>Organizar los encuentros vocacionales. </a:t>
            </a:r>
          </a:p>
          <a:p>
            <a:pPr marL="285750" indent="-285750">
              <a:buFont typeface="Arial" panose="020B0604020202020204" pitchFamily="34" charset="0"/>
              <a:buChar char="•"/>
            </a:pPr>
            <a:r>
              <a:rPr lang="es-ES" dirty="0"/>
              <a:t>Preparar las campañas vocacionales anuales. </a:t>
            </a:r>
          </a:p>
          <a:p>
            <a:pPr marL="285750" indent="-285750">
              <a:buFont typeface="Arial" panose="020B0604020202020204" pitchFamily="34" charset="0"/>
              <a:buChar char="•"/>
            </a:pPr>
            <a:r>
              <a:rPr lang="es-ES" dirty="0"/>
              <a:t>Elabora materiales de animación vocacional.</a:t>
            </a:r>
          </a:p>
        </p:txBody>
      </p:sp>
      <p:sp>
        <p:nvSpPr>
          <p:cNvPr id="6" name="CuadroTexto 5">
            <a:extLst>
              <a:ext uri="{FF2B5EF4-FFF2-40B4-BE49-F238E27FC236}">
                <a16:creationId xmlns:a16="http://schemas.microsoft.com/office/drawing/2014/main" id="{B7D5C3F8-E067-2361-F517-54A6D7777A47}"/>
              </a:ext>
            </a:extLst>
          </p:cNvPr>
          <p:cNvSpPr txBox="1"/>
          <p:nvPr/>
        </p:nvSpPr>
        <p:spPr>
          <a:xfrm>
            <a:off x="1" y="190641"/>
            <a:ext cx="9282545" cy="307777"/>
          </a:xfrm>
          <a:prstGeom prst="rect">
            <a:avLst/>
          </a:prstGeom>
          <a:solidFill>
            <a:srgbClr val="B62116"/>
          </a:solidFill>
        </p:spPr>
        <p:txBody>
          <a:bodyPr wrap="square">
            <a:spAutoFit/>
          </a:bodyPr>
          <a:lstStyle/>
          <a:p>
            <a:r>
              <a:rPr lang="es-ES" cap="all" dirty="0">
                <a:solidFill>
                  <a:schemeClr val="bg1"/>
                </a:solidFill>
              </a:rPr>
              <a:t>2. Sujetos responsables de la animación Vocacional</a:t>
            </a:r>
          </a:p>
        </p:txBody>
      </p:sp>
    </p:spTree>
    <p:extLst>
      <p:ext uri="{BB962C8B-B14F-4D97-AF65-F5344CB8AC3E}">
        <p14:creationId xmlns:p14="http://schemas.microsoft.com/office/powerpoint/2010/main" val="2705750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theme/theme1.xml><?xml version="1.0" encoding="utf-8"?>
<a:theme xmlns:a="http://schemas.openxmlformats.org/drawingml/2006/main" name="Monthly Meeting by Slidesgo">
  <a:themeElements>
    <a:clrScheme name="Simple Light">
      <a:dk1>
        <a:srgbClr val="000000"/>
      </a:dk1>
      <a:lt1>
        <a:srgbClr val="FFFFFF"/>
      </a:lt1>
      <a:dk2>
        <a:srgbClr val="0E4374"/>
      </a:dk2>
      <a:lt2>
        <a:srgbClr val="EFEFEF"/>
      </a:lt2>
      <a:accent1>
        <a:srgbClr val="66A2B9"/>
      </a:accent1>
      <a:accent2>
        <a:srgbClr val="97D5EA"/>
      </a:accent2>
      <a:accent3>
        <a:srgbClr val="3D6D7F"/>
      </a:accent3>
      <a:accent4>
        <a:srgbClr val="F3F3F3"/>
      </a:accent4>
      <a:accent5>
        <a:srgbClr val="FFFFFF"/>
      </a:accent5>
      <a:accent6>
        <a:srgbClr val="134F66"/>
      </a:accent6>
      <a:hlink>
        <a:srgbClr val="07376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1536</TotalTime>
  <Words>4375</Words>
  <Application>Microsoft Office PowerPoint</Application>
  <PresentationFormat>Presentación en pantalla (16:9)</PresentationFormat>
  <Paragraphs>346</Paragraphs>
  <Slides>34</Slides>
  <Notes>5</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34</vt:i4>
      </vt:variant>
    </vt:vector>
  </HeadingPairs>
  <TitlesOfParts>
    <vt:vector size="47" baseType="lpstr">
      <vt:lpstr>Fira Sans Extra Condensed Medium</vt:lpstr>
      <vt:lpstr>Source Sans Pro SemiBold</vt:lpstr>
      <vt:lpstr>Gloria Hallelujah</vt:lpstr>
      <vt:lpstr>Arial Narrow</vt:lpstr>
      <vt:lpstr>Arial</vt:lpstr>
      <vt:lpstr>Pacifico</vt:lpstr>
      <vt:lpstr>Cambria</vt:lpstr>
      <vt:lpstr>Wingdings</vt:lpstr>
      <vt:lpstr>Symbol</vt:lpstr>
      <vt:lpstr>Arial Black</vt:lpstr>
      <vt:lpstr>Calibri</vt:lpstr>
      <vt:lpstr>Lato</vt:lpstr>
      <vt:lpstr>Monthly Meeting by Slidesgo</vt:lpstr>
      <vt:lpstr>PIAAV Plan de animación y acompañamiento vocacional</vt:lpstr>
      <vt:lpstr>¿Qué encontramos?</vt:lpstr>
      <vt:lpstr>Pastoral Vocacional</vt:lpstr>
      <vt:lpstr>Introducción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¿Cómo crear cultura vocacional en nuestras obras?</vt:lpstr>
      <vt:lpstr>¿Cómo acompañar a jóvenes con inquietud vocacional?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GREETINGS AND FAREWELLS</dc:title>
  <dc:creator>Sr GRYM</dc:creator>
  <cp:lastModifiedBy>Angel Luis Recuenco Quitorán</cp:lastModifiedBy>
  <cp:revision>35</cp:revision>
  <dcterms:modified xsi:type="dcterms:W3CDTF">2025-04-11T15:09:37Z</dcterms:modified>
</cp:coreProperties>
</file>